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2" r:id="rId6"/>
    <p:sldMasterId id="214748367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Roboto Black"/>
      <p:bold r:id="rId27"/>
      <p:boldItalic r:id="rId28"/>
    </p:embeddedFont>
    <p:embeddedFont>
      <p:font typeface="Roboto Thin"/>
      <p:regular r:id="rId29"/>
      <p:bold r:id="rId30"/>
      <p:italic r:id="rId31"/>
      <p:boldItalic r:id="rId32"/>
    </p:embeddedFont>
    <p:embeddedFont>
      <p:font typeface="Caveat"/>
      <p:regular r:id="rId33"/>
      <p:bold r:id="rId34"/>
    </p:embeddedFont>
    <p:embeddedFont>
      <p:font typeface="Roboto Medium"/>
      <p:regular r:id="rId35"/>
      <p:bold r:id="rId36"/>
      <p:italic r:id="rId37"/>
      <p:boldItalic r:id="rId38"/>
    </p:embeddedFont>
    <p:embeddedFont>
      <p:font typeface="Raleway Thin"/>
      <p:regular r:id="rId39"/>
      <p:bold r:id="rId40"/>
      <p:italic r:id="rId41"/>
      <p:boldItalic r:id="rId42"/>
    </p:embeddedFont>
    <p:embeddedFont>
      <p:font typeface="Permanent Marker"/>
      <p:regular r:id="rId43"/>
    </p:embeddedFont>
    <p:embeddedFont>
      <p:font typeface="Short Stack"/>
      <p:regular r:id="rId44"/>
    </p:embeddedFont>
    <p:embeddedFont>
      <p:font typeface="Roboto"/>
      <p:regular r:id="rId45"/>
      <p:bold r:id="rId46"/>
      <p:italic r:id="rId47"/>
      <p:boldItalic r:id="rId48"/>
    </p:embeddedFont>
    <p:embeddedFont>
      <p:font typeface="Amatic SC"/>
      <p:regular r:id="rId49"/>
      <p:bold r:id="rId50"/>
    </p:embeddedFont>
    <p:embeddedFont>
      <p:font typeface="Source Code Pro"/>
      <p:regular r:id="rId51"/>
      <p:bold r:id="rId52"/>
      <p:italic r:id="rId53"/>
      <p:boldItalic r:id="rId54"/>
    </p:embeddedFont>
    <p:embeddedFont>
      <p:font typeface="Open Sans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59" roundtripDataSignature="AMtx7mh+PZQa81+oqRJXo1RzywCZwwxO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E08A9B8-4638-4DCE-AE34-DB725F1F33E6}">
  <a:tblStyle styleId="{5E08A9B8-4638-4DCE-AE34-DB725F1F33E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Thin-bold.fntdata"/><Relationship Id="rId42" Type="http://schemas.openxmlformats.org/officeDocument/2006/relationships/font" Target="fonts/RalewayThin-boldItalic.fntdata"/><Relationship Id="rId41" Type="http://schemas.openxmlformats.org/officeDocument/2006/relationships/font" Target="fonts/RalewayThin-italic.fntdata"/><Relationship Id="rId44" Type="http://schemas.openxmlformats.org/officeDocument/2006/relationships/font" Target="fonts/ShortStack-regular.fntdata"/><Relationship Id="rId43" Type="http://schemas.openxmlformats.org/officeDocument/2006/relationships/font" Target="fonts/PermanentMarker-regular.fntdata"/><Relationship Id="rId46" Type="http://schemas.openxmlformats.org/officeDocument/2006/relationships/font" Target="fonts/Roboto-bold.fntdata"/><Relationship Id="rId45" Type="http://schemas.openxmlformats.org/officeDocument/2006/relationships/font" Target="fonts/Roboto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font" Target="fonts/Roboto-boldItalic.fntdata"/><Relationship Id="rId47" Type="http://schemas.openxmlformats.org/officeDocument/2006/relationships/font" Target="fonts/Roboto-italic.fntdata"/><Relationship Id="rId49" Type="http://schemas.openxmlformats.org/officeDocument/2006/relationships/font" Target="fonts/AmaticSC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font" Target="fonts/RobotoThin-italic.fntdata"/><Relationship Id="rId30" Type="http://schemas.openxmlformats.org/officeDocument/2006/relationships/font" Target="fonts/RobotoThin-bold.fntdata"/><Relationship Id="rId33" Type="http://schemas.openxmlformats.org/officeDocument/2006/relationships/font" Target="fonts/Caveat-regular.fntdata"/><Relationship Id="rId32" Type="http://schemas.openxmlformats.org/officeDocument/2006/relationships/font" Target="fonts/RobotoThin-boldItalic.fntdata"/><Relationship Id="rId35" Type="http://schemas.openxmlformats.org/officeDocument/2006/relationships/font" Target="fonts/RobotoMedium-regular.fntdata"/><Relationship Id="rId34" Type="http://schemas.openxmlformats.org/officeDocument/2006/relationships/font" Target="fonts/Caveat-bold.fntdata"/><Relationship Id="rId37" Type="http://schemas.openxmlformats.org/officeDocument/2006/relationships/font" Target="fonts/RobotoMedium-italic.fntdata"/><Relationship Id="rId36" Type="http://schemas.openxmlformats.org/officeDocument/2006/relationships/font" Target="fonts/RobotoMedium-bold.fntdata"/><Relationship Id="rId39" Type="http://schemas.openxmlformats.org/officeDocument/2006/relationships/font" Target="fonts/RalewayThin-regular.fntdata"/><Relationship Id="rId38" Type="http://schemas.openxmlformats.org/officeDocument/2006/relationships/font" Target="fonts/RobotoMedium-boldItalic.fntdata"/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RobotoBlack-boldItalic.fntdata"/><Relationship Id="rId27" Type="http://schemas.openxmlformats.org/officeDocument/2006/relationships/font" Target="fonts/RobotoBlack-bold.fntdata"/><Relationship Id="rId29" Type="http://schemas.openxmlformats.org/officeDocument/2006/relationships/font" Target="fonts/RobotoThin-regular.fntdata"/><Relationship Id="rId51" Type="http://schemas.openxmlformats.org/officeDocument/2006/relationships/font" Target="fonts/SourceCodePro-regular.fntdata"/><Relationship Id="rId50" Type="http://schemas.openxmlformats.org/officeDocument/2006/relationships/font" Target="fonts/AmaticSC-bold.fntdata"/><Relationship Id="rId53" Type="http://schemas.openxmlformats.org/officeDocument/2006/relationships/font" Target="fonts/SourceCodePro-italic.fntdata"/><Relationship Id="rId52" Type="http://schemas.openxmlformats.org/officeDocument/2006/relationships/font" Target="fonts/SourceCodePro-bold.fntdata"/><Relationship Id="rId11" Type="http://schemas.openxmlformats.org/officeDocument/2006/relationships/slide" Target="slides/slide3.xml"/><Relationship Id="rId55" Type="http://schemas.openxmlformats.org/officeDocument/2006/relationships/font" Target="fonts/OpenSans-regular.fntdata"/><Relationship Id="rId10" Type="http://schemas.openxmlformats.org/officeDocument/2006/relationships/slide" Target="slides/slide2.xml"/><Relationship Id="rId54" Type="http://schemas.openxmlformats.org/officeDocument/2006/relationships/font" Target="fonts/SourceCodePro-boldItalic.fntdata"/><Relationship Id="rId13" Type="http://schemas.openxmlformats.org/officeDocument/2006/relationships/slide" Target="slides/slide5.xml"/><Relationship Id="rId57" Type="http://schemas.openxmlformats.org/officeDocument/2006/relationships/font" Target="fonts/OpenSans-italic.fntdata"/><Relationship Id="rId12" Type="http://schemas.openxmlformats.org/officeDocument/2006/relationships/slide" Target="slides/slide4.xml"/><Relationship Id="rId56" Type="http://schemas.openxmlformats.org/officeDocument/2006/relationships/font" Target="fonts/OpenSans-bold.fntdata"/><Relationship Id="rId15" Type="http://schemas.openxmlformats.org/officeDocument/2006/relationships/slide" Target="slides/slide7.xml"/><Relationship Id="rId59" Type="http://customschemas.google.com/relationships/presentationmetadata" Target="metadata"/><Relationship Id="rId14" Type="http://schemas.openxmlformats.org/officeDocument/2006/relationships/slide" Target="slides/slide6.xml"/><Relationship Id="rId58" Type="http://schemas.openxmlformats.org/officeDocument/2006/relationships/font" Target="fonts/OpenSans-boldItalic.fntdata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e7015aca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2e7015aca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216da32fd0_0_10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6" name="Google Shape;516;g2216da32fd0_0_1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2216da32fd0_0_18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3" name="Google Shape;553;g2216da32fd0_0_1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9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216da32fd0_0_22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g2216da32fd0_0_2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7" name="Google Shape;59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6" name="Google Shape;60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216da32fd0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2216da32fd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3f6a5d1ede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g23f6a5d1e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3f6a5d2099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1" name="Google Shape;451;g23f6a5d209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216da32fd0_0_6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0" name="Google Shape;480;g2216da32fd0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42ad20635b_0_15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" name="Google Shape;53;g242ad20635b_0_1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g242ad20635b_0_1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16da32fd0_0_186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" name="Google Shape;61;g2216da32fd0_0_186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2" name="Google Shape;62;g2216da32fd0_0_18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216da32fd0_0_187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5" name="Google Shape;65;g2216da32fd0_0_187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6" name="Google Shape;66;g2216da32fd0_0_18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16da32fd0_0_1876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g2216da32fd0_0_1876"/>
          <p:cNvSpPr txBox="1"/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216da32fd0_0_1879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g2216da32fd0_0_1879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73" name="Google Shape;73;g2216da32fd0_0_1879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4" name="Google Shape;74;g2216da32fd0_0_187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chemeClr val="accen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216da32fd0_0_1884"/>
          <p:cNvSpPr/>
          <p:nvPr/>
        </p:nvSpPr>
        <p:spPr>
          <a:xfrm flipH="1"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2216da32fd0_0_1884"/>
          <p:cNvSpPr txBox="1"/>
          <p:nvPr>
            <p:ph idx="1" type="body"/>
          </p:nvPr>
        </p:nvSpPr>
        <p:spPr>
          <a:xfrm>
            <a:off x="1757200" y="2161800"/>
            <a:ext cx="56298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lt1"/>
                </a:solidFill>
              </a:defRPr>
            </a:lvl1pPr>
            <a:lvl2pPr indent="-4191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2pPr>
            <a:lvl3pPr indent="-4191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3pPr>
            <a:lvl4pPr indent="-4191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4pPr>
            <a:lvl5pPr indent="-4191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5pPr>
            <a:lvl6pPr indent="-4191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6pPr>
            <a:lvl7pPr indent="-4191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7pPr>
            <a:lvl8pPr indent="-4191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8pPr>
            <a:lvl9pPr indent="-4191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g2216da32fd0_0_1884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1" i="0" lang="en" sz="12000" u="none" cap="none" strike="noStrik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i="0" sz="12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" name="Google Shape;79;g2216da32fd0_0_188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Layout">
  <p:cSld name="Agenda Layou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16da32fd0_0_1889"/>
          <p:cNvSpPr/>
          <p:nvPr/>
        </p:nvSpPr>
        <p:spPr>
          <a:xfrm>
            <a:off x="-2604" y="0"/>
            <a:ext cx="1584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:\002-KIMS BUSINESS\007-02-Fullslidesppt-Contents\20161228\02-edu\bulb-item2.png" id="82" name="Google Shape;82;g2216da32fd0_0_18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9484" y="938231"/>
            <a:ext cx="1584176" cy="35159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:\002-KIMS BUSINESS\007-02-Fullslidesppt-Contents\20161228\02-edu\bulb-item.png" id="83" name="Google Shape;83;g2216da32fd0_0_1889"/>
          <p:cNvPicPr preferRelativeResize="0"/>
          <p:nvPr/>
        </p:nvPicPr>
        <p:blipFill rotWithShape="1">
          <a:blip r:embed="rId3">
            <a:alphaModFix/>
          </a:blip>
          <a:srcRect b="0" l="0" r="50000" t="0"/>
          <a:stretch/>
        </p:blipFill>
        <p:spPr>
          <a:xfrm>
            <a:off x="789484" y="938231"/>
            <a:ext cx="792088" cy="35159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, radar chart&#10;&#10;Description automatically generated" id="84" name="Google Shape;84;g2216da32fd0_0_1889"/>
          <p:cNvPicPr preferRelativeResize="0"/>
          <p:nvPr/>
        </p:nvPicPr>
        <p:blipFill rotWithShape="1">
          <a:blip r:embed="rId4">
            <a:alphaModFix/>
          </a:blip>
          <a:srcRect b="40884" l="39448" r="0" t="0"/>
          <a:stretch/>
        </p:blipFill>
        <p:spPr>
          <a:xfrm>
            <a:off x="6029557" y="123478"/>
            <a:ext cx="3114442" cy="3040565"/>
          </a:xfrm>
          <a:prstGeom prst="rect">
            <a:avLst/>
          </a:prstGeom>
          <a:noFill/>
          <a:ln>
            <a:noFill/>
          </a:ln>
          <a:effectLst>
            <a:reflection blurRad="0" dir="5400000" dist="50800" endA="0" endPos="52000" fadeDir="5400012" kx="0" rotWithShape="0" algn="bl" stA="0" stPos="0" sy="-100000" ky="0"/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216da32fd0_0_1894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87" name="Google Shape;87;g2216da32fd0_0_189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g2216da32fd0_0_1894"/>
          <p:cNvSpPr txBox="1"/>
          <p:nvPr>
            <p:ph idx="1" type="subTitle"/>
          </p:nvPr>
        </p:nvSpPr>
        <p:spPr>
          <a:xfrm>
            <a:off x="2112400" y="2840052"/>
            <a:ext cx="4919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89" name="Google Shape;89;g2216da32fd0_0_1894"/>
          <p:cNvGrpSpPr/>
          <p:nvPr/>
        </p:nvGrpSpPr>
        <p:grpSpPr>
          <a:xfrm>
            <a:off x="-83913" y="-168653"/>
            <a:ext cx="9288756" cy="5426904"/>
            <a:chOff x="-83913" y="-168653"/>
            <a:chExt cx="9288756" cy="5426904"/>
          </a:xfrm>
        </p:grpSpPr>
        <p:sp>
          <p:nvSpPr>
            <p:cNvPr id="90" name="Google Shape;90;g2216da32fd0_0_1894"/>
            <p:cNvSpPr/>
            <p:nvPr/>
          </p:nvSpPr>
          <p:spPr>
            <a:xfrm>
              <a:off x="3901992" y="271731"/>
              <a:ext cx="499650" cy="704779"/>
            </a:xfrm>
            <a:custGeom>
              <a:rect b="b" l="l" r="r" t="t"/>
              <a:pathLst>
                <a:path extrusionOk="0" h="819510" w="580988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1" name="Google Shape;91;g2216da32fd0_0_1894"/>
            <p:cNvSpPr/>
            <p:nvPr/>
          </p:nvSpPr>
          <p:spPr>
            <a:xfrm>
              <a:off x="-73851" y="4335362"/>
              <a:ext cx="601266" cy="549535"/>
            </a:xfrm>
            <a:custGeom>
              <a:rect b="b" l="l" r="r" t="t"/>
              <a:pathLst>
                <a:path extrusionOk="0" h="638994" w="699146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2" name="Google Shape;92;g2216da32fd0_0_1894"/>
            <p:cNvSpPr/>
            <p:nvPr/>
          </p:nvSpPr>
          <p:spPr>
            <a:xfrm rot="2001982">
              <a:off x="136143" y="2216866"/>
              <a:ext cx="321474" cy="709766"/>
            </a:xfrm>
            <a:custGeom>
              <a:rect b="b" l="l" r="r" t="t"/>
              <a:pathLst>
                <a:path extrusionOk="0" h="826169" w="374196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3" name="Google Shape;93;g2216da32fd0_0_1894"/>
            <p:cNvSpPr/>
            <p:nvPr/>
          </p:nvSpPr>
          <p:spPr>
            <a:xfrm rot="-1974315">
              <a:off x="1151275" y="3720972"/>
              <a:ext cx="252371" cy="554298"/>
            </a:xfrm>
            <a:custGeom>
              <a:rect b="b" l="l" r="r" t="t"/>
              <a:pathLst>
                <a:path extrusionOk="0" h="644114" w="293264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4" name="Google Shape;94;g2216da32fd0_0_1894"/>
            <p:cNvSpPr/>
            <p:nvPr/>
          </p:nvSpPr>
          <p:spPr>
            <a:xfrm>
              <a:off x="4101001" y="4649180"/>
              <a:ext cx="376856" cy="254902"/>
            </a:xfrm>
            <a:custGeom>
              <a:rect b="b" l="l" r="r" t="t"/>
              <a:pathLst>
                <a:path extrusionOk="0" h="389164" w="575352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5" name="Google Shape;95;g2216da32fd0_0_1894"/>
            <p:cNvSpPr/>
            <p:nvPr/>
          </p:nvSpPr>
          <p:spPr>
            <a:xfrm>
              <a:off x="8091625" y="827000"/>
              <a:ext cx="485245" cy="329049"/>
            </a:xfrm>
            <a:custGeom>
              <a:rect b="b" l="l" r="r" t="t"/>
              <a:pathLst>
                <a:path extrusionOk="0" h="420510" w="620122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6" name="Google Shape;96;g2216da32fd0_0_1894"/>
            <p:cNvSpPr/>
            <p:nvPr/>
          </p:nvSpPr>
          <p:spPr>
            <a:xfrm rot="3971375">
              <a:off x="3138581" y="4622816"/>
              <a:ext cx="362909" cy="668479"/>
            </a:xfrm>
            <a:custGeom>
              <a:rect b="b" l="l" r="r" t="t"/>
              <a:pathLst>
                <a:path extrusionOk="0" h="776612" w="421613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7" name="Google Shape;97;g2216da32fd0_0_1894"/>
            <p:cNvSpPr/>
            <p:nvPr/>
          </p:nvSpPr>
          <p:spPr>
            <a:xfrm rot="-3375824">
              <a:off x="8508205" y="4088864"/>
              <a:ext cx="623152" cy="166730"/>
            </a:xfrm>
            <a:custGeom>
              <a:rect b="b" l="l" r="r" t="t"/>
              <a:pathLst>
                <a:path extrusionOk="0" h="193920" w="724776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8" name="Google Shape;98;g2216da32fd0_0_1894"/>
            <p:cNvSpPr/>
            <p:nvPr/>
          </p:nvSpPr>
          <p:spPr>
            <a:xfrm rot="3011666">
              <a:off x="3210524" y="657803"/>
              <a:ext cx="199800" cy="513948"/>
            </a:xfrm>
            <a:custGeom>
              <a:rect b="b" l="l" r="r" t="t"/>
              <a:pathLst>
                <a:path extrusionOk="0" h="598221" w="232561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9" name="Google Shape;99;g2216da32fd0_0_1894"/>
            <p:cNvSpPr/>
            <p:nvPr/>
          </p:nvSpPr>
          <p:spPr>
            <a:xfrm rot="2196195">
              <a:off x="6146037" y="457710"/>
              <a:ext cx="248001" cy="649145"/>
            </a:xfrm>
            <a:custGeom>
              <a:rect b="b" l="l" r="r" t="t"/>
              <a:pathLst>
                <a:path extrusionOk="0" h="755251" w="288538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0" name="Google Shape;100;g2216da32fd0_0_1894"/>
            <p:cNvSpPr/>
            <p:nvPr/>
          </p:nvSpPr>
          <p:spPr>
            <a:xfrm rot="9911830">
              <a:off x="5498424" y="4613124"/>
              <a:ext cx="338915" cy="323847"/>
            </a:xfrm>
            <a:custGeom>
              <a:rect b="b" l="l" r="r" t="t"/>
              <a:pathLst>
                <a:path extrusionOk="0" h="376095" w="393594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1" name="Google Shape;101;g2216da32fd0_0_1894"/>
            <p:cNvSpPr/>
            <p:nvPr/>
          </p:nvSpPr>
          <p:spPr>
            <a:xfrm>
              <a:off x="510215" y="271717"/>
              <a:ext cx="557022" cy="619823"/>
            </a:xfrm>
            <a:custGeom>
              <a:rect b="b" l="l" r="r" t="t"/>
              <a:pathLst>
                <a:path extrusionOk="0" h="720725" w="64770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2" name="Google Shape;102;g2216da32fd0_0_1894"/>
            <p:cNvSpPr/>
            <p:nvPr/>
          </p:nvSpPr>
          <p:spPr>
            <a:xfrm>
              <a:off x="1778886" y="4237081"/>
              <a:ext cx="556337" cy="631409"/>
            </a:xfrm>
            <a:custGeom>
              <a:rect b="b" l="l" r="r" t="t"/>
              <a:pathLst>
                <a:path extrusionOk="0" h="734197" w="646904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3" name="Google Shape;103;g2216da32fd0_0_1894"/>
            <p:cNvSpPr/>
            <p:nvPr/>
          </p:nvSpPr>
          <p:spPr>
            <a:xfrm rot="-982808">
              <a:off x="7867083" y="4603094"/>
              <a:ext cx="701993" cy="567693"/>
            </a:xfrm>
            <a:custGeom>
              <a:rect b="b" l="l" r="r" t="t"/>
              <a:pathLst>
                <a:path extrusionOk="0" h="660184" w="816364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4" name="Google Shape;104;g2216da32fd0_0_1894"/>
            <p:cNvSpPr/>
            <p:nvPr/>
          </p:nvSpPr>
          <p:spPr>
            <a:xfrm rot="1185294">
              <a:off x="4798350" y="3885963"/>
              <a:ext cx="616477" cy="671778"/>
            </a:xfrm>
            <a:custGeom>
              <a:rect b="b" l="l" r="r" t="t"/>
              <a:pathLst>
                <a:path extrusionOk="0" h="782962" w="718509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5" name="Google Shape;105;g2216da32fd0_0_1894"/>
            <p:cNvSpPr/>
            <p:nvPr/>
          </p:nvSpPr>
          <p:spPr>
            <a:xfrm>
              <a:off x="1393062" y="748927"/>
              <a:ext cx="579203" cy="652168"/>
            </a:xfrm>
            <a:custGeom>
              <a:rect b="b" l="l" r="r" t="t"/>
              <a:pathLst>
                <a:path extrusionOk="0" h="758335" w="673492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6" name="Google Shape;106;g2216da32fd0_0_1894"/>
            <p:cNvSpPr/>
            <p:nvPr/>
          </p:nvSpPr>
          <p:spPr>
            <a:xfrm>
              <a:off x="7317433" y="2956555"/>
              <a:ext cx="716315" cy="573888"/>
            </a:xfrm>
            <a:custGeom>
              <a:rect b="b" l="l" r="r" t="t"/>
              <a:pathLst>
                <a:path extrusionOk="0" h="667312" w="832925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7" name="Google Shape;107;g2216da32fd0_0_1894"/>
            <p:cNvSpPr/>
            <p:nvPr/>
          </p:nvSpPr>
          <p:spPr>
            <a:xfrm>
              <a:off x="8750637" y="1716146"/>
              <a:ext cx="454206" cy="406096"/>
            </a:xfrm>
            <a:custGeom>
              <a:rect b="b" l="l" r="r" t="t"/>
              <a:pathLst>
                <a:path extrusionOk="0" h="472205" w="528147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8" name="Google Shape;108;g2216da32fd0_0_1894"/>
            <p:cNvSpPr/>
            <p:nvPr/>
          </p:nvSpPr>
          <p:spPr>
            <a:xfrm rot="-2424156">
              <a:off x="2052510" y="-106317"/>
              <a:ext cx="373867" cy="493313"/>
            </a:xfrm>
            <a:custGeom>
              <a:rect b="b" l="l" r="r" t="t"/>
              <a:pathLst>
                <a:path extrusionOk="0" h="573530" w="434661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9" name="Google Shape;109;g2216da32fd0_0_1894"/>
            <p:cNvSpPr/>
            <p:nvPr/>
          </p:nvSpPr>
          <p:spPr>
            <a:xfrm>
              <a:off x="5960437" y="3855732"/>
              <a:ext cx="712864" cy="419317"/>
            </a:xfrm>
            <a:custGeom>
              <a:rect b="b" l="l" r="r" t="t"/>
              <a:pathLst>
                <a:path extrusionOk="0" h="487578" w="828912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10" name="Google Shape;110;g2216da32fd0_0_1894"/>
            <p:cNvGrpSpPr/>
            <p:nvPr/>
          </p:nvGrpSpPr>
          <p:grpSpPr>
            <a:xfrm rot="891035">
              <a:off x="1165228" y="1691730"/>
              <a:ext cx="657771" cy="386113"/>
              <a:chOff x="1429156" y="1387535"/>
              <a:chExt cx="657769" cy="386112"/>
            </a:xfrm>
          </p:grpSpPr>
          <p:sp>
            <p:nvSpPr>
              <p:cNvPr id="111" name="Google Shape;111;g2216da32fd0_0_1894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rect b="b" l="l" r="r" t="t"/>
                <a:pathLst>
                  <a:path extrusionOk="0" h="448968" w="764848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12" name="Google Shape;112;g2216da32fd0_0_1894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rect b="b" l="l" r="r" t="t"/>
                <a:pathLst>
                  <a:path extrusionOk="0" h="170426" w="358267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13" name="Google Shape;113;g2216da32fd0_0_1894"/>
            <p:cNvSpPr/>
            <p:nvPr/>
          </p:nvSpPr>
          <p:spPr>
            <a:xfrm rot="-1696692">
              <a:off x="7441723" y="1525254"/>
              <a:ext cx="760522" cy="200454"/>
            </a:xfrm>
            <a:custGeom>
              <a:rect b="b" l="l" r="r" t="t"/>
              <a:pathLst>
                <a:path extrusionOk="0" h="233045" w="884171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4" name="Google Shape;114;g2216da32fd0_0_1894"/>
            <p:cNvSpPr/>
            <p:nvPr/>
          </p:nvSpPr>
          <p:spPr>
            <a:xfrm>
              <a:off x="1161548" y="2558031"/>
              <a:ext cx="665135" cy="522113"/>
            </a:xfrm>
            <a:custGeom>
              <a:rect b="b" l="l" r="r" t="t"/>
              <a:pathLst>
                <a:path extrusionOk="0" h="607108" w="773413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15" name="Google Shape;115;g2216da32fd0_0_1894"/>
            <p:cNvGrpSpPr/>
            <p:nvPr/>
          </p:nvGrpSpPr>
          <p:grpSpPr>
            <a:xfrm>
              <a:off x="346827" y="3411153"/>
              <a:ext cx="376916" cy="455685"/>
              <a:chOff x="1010452" y="1144365"/>
              <a:chExt cx="376916" cy="455685"/>
            </a:xfrm>
          </p:grpSpPr>
          <p:sp>
            <p:nvSpPr>
              <p:cNvPr id="116" name="Google Shape;116;g2216da32fd0_0_1894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rect b="b" l="l" r="r" t="t"/>
                <a:pathLst>
                  <a:path extrusionOk="0" h="529866" w="438274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17" name="Google Shape;117;g2216da32fd0_0_1894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rect b="b" l="l" r="r" t="t"/>
                <a:pathLst>
                  <a:path extrusionOk="0" h="79674" w="40701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18" name="Google Shape;118;g2216da32fd0_0_1894"/>
            <p:cNvSpPr/>
            <p:nvPr/>
          </p:nvSpPr>
          <p:spPr>
            <a:xfrm rot="-1109260">
              <a:off x="7493180" y="3971096"/>
              <a:ext cx="396713" cy="402269"/>
            </a:xfrm>
            <a:custGeom>
              <a:rect b="b" l="l" r="r" t="t"/>
              <a:pathLst>
                <a:path extrusionOk="0" h="468109" w="461644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9" name="Google Shape;119;g2216da32fd0_0_1894"/>
            <p:cNvSpPr/>
            <p:nvPr/>
          </p:nvSpPr>
          <p:spPr>
            <a:xfrm>
              <a:off x="6255960" y="791694"/>
              <a:ext cx="453103" cy="511439"/>
            </a:xfrm>
            <a:custGeom>
              <a:rect b="b" l="l" r="r" t="t"/>
              <a:pathLst>
                <a:path extrusionOk="0" h="594697" w="526864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0" name="Google Shape;120;g2216da32fd0_0_1894"/>
            <p:cNvSpPr/>
            <p:nvPr/>
          </p:nvSpPr>
          <p:spPr>
            <a:xfrm rot="1799564">
              <a:off x="7155158" y="4556613"/>
              <a:ext cx="351219" cy="440001"/>
            </a:xfrm>
            <a:custGeom>
              <a:rect b="b" l="l" r="r" t="t"/>
              <a:pathLst>
                <a:path extrusionOk="0" h="511517" w="408305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1" name="Google Shape;121;g2216da32fd0_0_1894"/>
            <p:cNvSpPr/>
            <p:nvPr/>
          </p:nvSpPr>
          <p:spPr>
            <a:xfrm>
              <a:off x="7413193" y="740389"/>
              <a:ext cx="289739" cy="456235"/>
            </a:xfrm>
            <a:custGeom>
              <a:rect b="b" l="l" r="r" t="t"/>
              <a:pathLst>
                <a:path extrusionOk="0" h="530506" w="336906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2" name="Google Shape;122;g2216da32fd0_0_1894"/>
            <p:cNvSpPr/>
            <p:nvPr/>
          </p:nvSpPr>
          <p:spPr>
            <a:xfrm>
              <a:off x="7082287" y="-53997"/>
              <a:ext cx="602898" cy="641121"/>
            </a:xfrm>
            <a:custGeom>
              <a:rect b="b" l="l" r="r" t="t"/>
              <a:pathLst>
                <a:path extrusionOk="0" h="745490" w="701044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3" name="Google Shape;123;g2216da32fd0_0_1894"/>
            <p:cNvSpPr/>
            <p:nvPr/>
          </p:nvSpPr>
          <p:spPr>
            <a:xfrm>
              <a:off x="4981978" y="271723"/>
              <a:ext cx="738779" cy="460515"/>
            </a:xfrm>
            <a:custGeom>
              <a:rect b="b" l="l" r="r" t="t"/>
              <a:pathLst>
                <a:path extrusionOk="0" h="535482" w="859045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4" name="Google Shape;124;g2216da32fd0_0_1894"/>
            <p:cNvSpPr/>
            <p:nvPr/>
          </p:nvSpPr>
          <p:spPr>
            <a:xfrm rot="-1245048">
              <a:off x="7884626" y="2097617"/>
              <a:ext cx="363919" cy="537176"/>
            </a:xfrm>
            <a:custGeom>
              <a:rect b="b" l="l" r="r" t="t"/>
              <a:pathLst>
                <a:path extrusionOk="0" h="624012" w="422747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5" name="Google Shape;125;g2216da32fd0_0_1894"/>
            <p:cNvSpPr/>
            <p:nvPr/>
          </p:nvSpPr>
          <p:spPr>
            <a:xfrm>
              <a:off x="313599" y="1360788"/>
              <a:ext cx="410163" cy="515682"/>
            </a:xfrm>
            <a:custGeom>
              <a:rect b="b" l="l" r="r" t="t"/>
              <a:pathLst>
                <a:path extrusionOk="0" h="699230" w="556153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6" name="Google Shape;126;g2216da32fd0_0_1894"/>
            <p:cNvSpPr/>
            <p:nvPr/>
          </p:nvSpPr>
          <p:spPr>
            <a:xfrm>
              <a:off x="2688787" y="4098763"/>
              <a:ext cx="455682" cy="432729"/>
            </a:xfrm>
            <a:custGeom>
              <a:rect b="b" l="l" r="r" t="t"/>
              <a:pathLst>
                <a:path extrusionOk="0" h="503173" w="529863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7" name="Google Shape;127;g2216da32fd0_0_1894"/>
            <p:cNvSpPr/>
            <p:nvPr/>
          </p:nvSpPr>
          <p:spPr>
            <a:xfrm>
              <a:off x="933400" y="1069738"/>
              <a:ext cx="175646" cy="373020"/>
            </a:xfrm>
            <a:custGeom>
              <a:rect b="b" l="l" r="r" t="t"/>
              <a:pathLst>
                <a:path extrusionOk="0" h="727844" w="342723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8" name="Google Shape;128;g2216da32fd0_0_1894"/>
            <p:cNvSpPr/>
            <p:nvPr/>
          </p:nvSpPr>
          <p:spPr>
            <a:xfrm>
              <a:off x="8204352" y="3801552"/>
              <a:ext cx="240787" cy="203050"/>
            </a:xfrm>
            <a:custGeom>
              <a:rect b="b" l="l" r="r" t="t"/>
              <a:pathLst>
                <a:path extrusionOk="0" h="236105" w="279985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9" name="Google Shape;129;g2216da32fd0_0_1894"/>
            <p:cNvSpPr/>
            <p:nvPr/>
          </p:nvSpPr>
          <p:spPr>
            <a:xfrm>
              <a:off x="8204357" y="240186"/>
              <a:ext cx="175884" cy="174728"/>
            </a:xfrm>
            <a:custGeom>
              <a:rect b="b" l="l" r="r" t="t"/>
              <a:pathLst>
                <a:path extrusionOk="0" h="203172" w="204516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0" name="Google Shape;130;g2216da32fd0_0_1894"/>
            <p:cNvSpPr/>
            <p:nvPr/>
          </p:nvSpPr>
          <p:spPr>
            <a:xfrm>
              <a:off x="8514477" y="3303552"/>
              <a:ext cx="236138" cy="229907"/>
            </a:xfrm>
            <a:custGeom>
              <a:rect b="b" l="l" r="r" t="t"/>
              <a:pathLst>
                <a:path extrusionOk="0" h="267334" w="274579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1" name="Google Shape;131;g2216da32fd0_0_1894"/>
            <p:cNvSpPr/>
            <p:nvPr/>
          </p:nvSpPr>
          <p:spPr>
            <a:xfrm rot="9304419">
              <a:off x="3726725" y="4079275"/>
              <a:ext cx="219185" cy="471718"/>
            </a:xfrm>
            <a:custGeom>
              <a:rect b="b" l="l" r="r" t="t"/>
              <a:pathLst>
                <a:path extrusionOk="0" h="548433" w="254831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2" name="Google Shape;132;g2216da32fd0_0_1894"/>
            <p:cNvSpPr/>
            <p:nvPr/>
          </p:nvSpPr>
          <p:spPr>
            <a:xfrm>
              <a:off x="3033704" y="205770"/>
              <a:ext cx="238646" cy="243555"/>
            </a:xfrm>
            <a:custGeom>
              <a:rect b="b" l="l" r="r" t="t"/>
              <a:pathLst>
                <a:path extrusionOk="0" h="283204" w="277495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3" name="Google Shape;133;g2216da32fd0_0_1894"/>
            <p:cNvSpPr/>
            <p:nvPr/>
          </p:nvSpPr>
          <p:spPr>
            <a:xfrm>
              <a:off x="8737650" y="439219"/>
              <a:ext cx="257856" cy="284838"/>
            </a:xfrm>
            <a:custGeom>
              <a:rect b="b" l="l" r="r" t="t"/>
              <a:pathLst>
                <a:path extrusionOk="0" h="331207" w="299833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4" name="Google Shape;134;g2216da32fd0_0_1894"/>
            <p:cNvSpPr/>
            <p:nvPr/>
          </p:nvSpPr>
          <p:spPr>
            <a:xfrm>
              <a:off x="1334256" y="207258"/>
              <a:ext cx="223503" cy="240600"/>
            </a:xfrm>
            <a:custGeom>
              <a:rect b="b" l="l" r="r" t="t"/>
              <a:pathLst>
                <a:path extrusionOk="0" h="279767" w="259887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5" name="Google Shape;135;g2216da32fd0_0_1894"/>
            <p:cNvSpPr/>
            <p:nvPr/>
          </p:nvSpPr>
          <p:spPr>
            <a:xfrm>
              <a:off x="7053257" y="3763614"/>
              <a:ext cx="204383" cy="278916"/>
            </a:xfrm>
            <a:custGeom>
              <a:rect b="b" l="l" r="r" t="t"/>
              <a:pathLst>
                <a:path extrusionOk="0" h="324321" w="237655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6" name="Google Shape;136;g2216da32fd0_0_1894"/>
            <p:cNvSpPr/>
            <p:nvPr/>
          </p:nvSpPr>
          <p:spPr>
            <a:xfrm>
              <a:off x="711508" y="3001159"/>
              <a:ext cx="154433" cy="272786"/>
            </a:xfrm>
            <a:custGeom>
              <a:rect b="b" l="l" r="r" t="t"/>
              <a:pathLst>
                <a:path extrusionOk="0" h="317193" w="179573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7" name="Google Shape;137;g2216da32fd0_0_1894"/>
            <p:cNvSpPr/>
            <p:nvPr/>
          </p:nvSpPr>
          <p:spPr>
            <a:xfrm>
              <a:off x="8576875" y="2558027"/>
              <a:ext cx="223822" cy="307981"/>
            </a:xfrm>
            <a:custGeom>
              <a:rect b="b" l="l" r="r" t="t"/>
              <a:pathLst>
                <a:path extrusionOk="0" h="389850" w="283319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8" name="Google Shape;138;g2216da32fd0_0_1894"/>
            <p:cNvSpPr/>
            <p:nvPr/>
          </p:nvSpPr>
          <p:spPr>
            <a:xfrm>
              <a:off x="140852" y="836409"/>
              <a:ext cx="224053" cy="290283"/>
            </a:xfrm>
            <a:custGeom>
              <a:rect b="b" l="l" r="r" t="t"/>
              <a:pathLst>
                <a:path extrusionOk="0" h="337538" w="260527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39" name="Google Shape;139;g2216da32fd0_0_1894"/>
            <p:cNvGrpSpPr/>
            <p:nvPr/>
          </p:nvGrpSpPr>
          <p:grpSpPr>
            <a:xfrm>
              <a:off x="6457231" y="4530129"/>
              <a:ext cx="216066" cy="276377"/>
              <a:chOff x="6422295" y="3351500"/>
              <a:chExt cx="252856" cy="323399"/>
            </a:xfrm>
          </p:grpSpPr>
          <p:sp>
            <p:nvSpPr>
              <p:cNvPr id="140" name="Google Shape;140;g2216da32fd0_0_1894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rect b="b" l="l" r="r" t="t"/>
                <a:pathLst>
                  <a:path extrusionOk="0" h="376045" w="294019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1" name="Google Shape;141;g2216da32fd0_0_1894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rect b="b" l="l" r="r" t="t"/>
                <a:pathLst>
                  <a:path extrusionOk="0" h="163519" w="78676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42" name="Google Shape;142;g2216da32fd0_0_1894"/>
            <p:cNvSpPr/>
            <p:nvPr/>
          </p:nvSpPr>
          <p:spPr>
            <a:xfrm>
              <a:off x="2318449" y="613815"/>
              <a:ext cx="332332" cy="336908"/>
            </a:xfrm>
            <a:custGeom>
              <a:rect b="b" l="l" r="r" t="t"/>
              <a:pathLst>
                <a:path extrusionOk="0" h="391754" w="386433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3" name="Google Shape;143;g2216da32fd0_0_1894"/>
            <p:cNvSpPr/>
            <p:nvPr/>
          </p:nvSpPr>
          <p:spPr>
            <a:xfrm>
              <a:off x="6021196" y="137179"/>
              <a:ext cx="265484" cy="205157"/>
            </a:xfrm>
            <a:custGeom>
              <a:rect b="b" l="l" r="r" t="t"/>
              <a:pathLst>
                <a:path extrusionOk="0" h="238555" w="308702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44" name="Google Shape;144;g2216da32fd0_0_1894"/>
            <p:cNvGrpSpPr/>
            <p:nvPr/>
          </p:nvGrpSpPr>
          <p:grpSpPr>
            <a:xfrm>
              <a:off x="1184427" y="4630082"/>
              <a:ext cx="229693" cy="293080"/>
              <a:chOff x="6793660" y="3322411"/>
              <a:chExt cx="268804" cy="342944"/>
            </a:xfrm>
          </p:grpSpPr>
          <p:sp>
            <p:nvSpPr>
              <p:cNvPr id="145" name="Google Shape;145;g2216da32fd0_0_1894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rect b="b" l="l" r="r" t="t"/>
                <a:pathLst>
                  <a:path extrusionOk="0" h="398772" w="312563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6" name="Google Shape;146;g2216da32fd0_0_1894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rect b="b" l="l" r="r" t="t"/>
                <a:pathLst>
                  <a:path extrusionOk="0" h="104597" w="150053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7" name="Google Shape;147;g2216da32fd0_0_1894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rect b="b" l="l" r="r" t="t"/>
                <a:pathLst>
                  <a:path extrusionOk="0" h="88093" w="130983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48" name="Google Shape;148;g2216da32fd0_0_1894"/>
            <p:cNvSpPr/>
            <p:nvPr/>
          </p:nvSpPr>
          <p:spPr>
            <a:xfrm>
              <a:off x="4843337" y="836403"/>
              <a:ext cx="377232" cy="204888"/>
            </a:xfrm>
            <a:custGeom>
              <a:rect b="b" l="l" r="r" t="t"/>
              <a:pathLst>
                <a:path extrusionOk="0" h="299106" w="550703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9" name="Google Shape;149;g2216da32fd0_0_1894"/>
            <p:cNvSpPr/>
            <p:nvPr/>
          </p:nvSpPr>
          <p:spPr>
            <a:xfrm rot="-2218186">
              <a:off x="-38492" y="151543"/>
              <a:ext cx="236276" cy="230041"/>
            </a:xfrm>
            <a:custGeom>
              <a:rect b="b" l="l" r="r" t="t"/>
              <a:pathLst>
                <a:path extrusionOk="0" h="267334" w="274579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0" name="Google Shape;150;g2216da32fd0_0_1894"/>
            <p:cNvSpPr/>
            <p:nvPr/>
          </p:nvSpPr>
          <p:spPr>
            <a:xfrm rot="1464154">
              <a:off x="4569091" y="-94554"/>
              <a:ext cx="235935" cy="229710"/>
            </a:xfrm>
            <a:custGeom>
              <a:rect b="b" l="l" r="r" t="t"/>
              <a:pathLst>
                <a:path extrusionOk="0" h="267334" w="274579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1" name="Google Shape;151;g2216da32fd0_0_1894"/>
            <p:cNvSpPr/>
            <p:nvPr/>
          </p:nvSpPr>
          <p:spPr>
            <a:xfrm rot="-2221343">
              <a:off x="1866371" y="3538528"/>
              <a:ext cx="206347" cy="200902"/>
            </a:xfrm>
            <a:custGeom>
              <a:rect b="b" l="l" r="r" t="t"/>
              <a:pathLst>
                <a:path extrusionOk="0" h="267334" w="274579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1_Quote"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16da32fd0_0_1961"/>
          <p:cNvSpPr/>
          <p:nvPr/>
        </p:nvSpPr>
        <p:spPr>
          <a:xfrm flipH="1"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28575">
            <a:solidFill>
              <a:srgbClr val="124163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2216da32fd0_0_1961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t/>
            </a:r>
            <a:endParaRPr b="1" i="0" sz="12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g2216da32fd0_0_196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216da32fd0_0_1965"/>
          <p:cNvSpPr txBox="1"/>
          <p:nvPr>
            <p:ph type="title"/>
          </p:nvPr>
        </p:nvSpPr>
        <p:spPr>
          <a:xfrm>
            <a:off x="628650" y="274638"/>
            <a:ext cx="78867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Layout">
  <p:cSld name="Basic Layou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art, radar chart&#10;&#10;Description automatically generated" id="159" name="Google Shape;159;g2216da32fd0_0_1967"/>
          <p:cNvPicPr preferRelativeResize="0"/>
          <p:nvPr/>
        </p:nvPicPr>
        <p:blipFill rotWithShape="1">
          <a:blip r:embed="rId2">
            <a:alphaModFix/>
          </a:blip>
          <a:srcRect b="40884" l="39448" r="0" t="0"/>
          <a:stretch/>
        </p:blipFill>
        <p:spPr>
          <a:xfrm rot="-5400000">
            <a:off x="-22017" y="145495"/>
            <a:ext cx="1856496" cy="1812461"/>
          </a:xfrm>
          <a:prstGeom prst="rect">
            <a:avLst/>
          </a:prstGeom>
          <a:noFill/>
          <a:ln>
            <a:noFill/>
          </a:ln>
          <a:effectLst>
            <a:reflection blurRad="0" dir="5400000" dist="50800" endA="0" endPos="52000" fadeDir="5400012" kx="0" rotWithShape="0" algn="bl" stA="0" stPos="0" sy="-100000" ky="0"/>
          </a:effectLst>
        </p:spPr>
      </p:pic>
      <p:pic>
        <p:nvPicPr>
          <p:cNvPr descr="Chart, radar chart&#10;&#10;Description automatically generated" id="160" name="Google Shape;160;g2216da32fd0_0_1967"/>
          <p:cNvPicPr preferRelativeResize="0"/>
          <p:nvPr/>
        </p:nvPicPr>
        <p:blipFill rotWithShape="1">
          <a:blip r:embed="rId2">
            <a:alphaModFix/>
          </a:blip>
          <a:srcRect b="40884" l="39448" r="0" t="0"/>
          <a:stretch/>
        </p:blipFill>
        <p:spPr>
          <a:xfrm rot="5400000">
            <a:off x="7279556" y="3102976"/>
            <a:ext cx="1856496" cy="1812461"/>
          </a:xfrm>
          <a:prstGeom prst="rect">
            <a:avLst/>
          </a:prstGeom>
          <a:noFill/>
          <a:ln>
            <a:noFill/>
          </a:ln>
          <a:effectLst>
            <a:reflection blurRad="0" dir="5400000" dist="50800" endA="0" endPos="52000" fadeDir="5400012" kx="0" rotWithShape="0" algn="bl" stA="0" stPos="0" sy="-100000" ky="0"/>
          </a:effectLst>
        </p:spPr>
      </p:pic>
      <p:sp>
        <p:nvSpPr>
          <p:cNvPr id="161" name="Google Shape;161;g2216da32fd0_0_1967"/>
          <p:cNvSpPr txBox="1"/>
          <p:nvPr>
            <p:ph idx="1" type="body"/>
          </p:nvPr>
        </p:nvSpPr>
        <p:spPr>
          <a:xfrm>
            <a:off x="0" y="123478"/>
            <a:ext cx="9144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g2216da32fd0_0_1967"/>
          <p:cNvSpPr txBox="1"/>
          <p:nvPr>
            <p:ph idx="2" type="body"/>
          </p:nvPr>
        </p:nvSpPr>
        <p:spPr>
          <a:xfrm>
            <a:off x="0" y="699542"/>
            <a:ext cx="91440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g2216da32fd0_0_1967"/>
          <p:cNvSpPr/>
          <p:nvPr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2216da32fd0_0_1967"/>
          <p:cNvSpPr/>
          <p:nvPr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216da32fd0_0_229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71" name="Google Shape;171;g2216da32fd0_0_229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" name="Google Shape;172;g2216da32fd0_0_22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16da32fd0_0_230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2216da32fd0_0_230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76" name="Google Shape;176;g2216da32fd0_0_230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77" name="Google Shape;177;g2216da32fd0_0_23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16da32fd0_0_229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1" name="Google Shape;181;g2216da32fd0_0_2299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2" name="Google Shape;182;g2216da32fd0_0_2299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3" name="Google Shape;183;g2216da32fd0_0_22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216da32fd0_0_2304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86" name="Google Shape;186;g2216da32fd0_0_23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216da32fd0_0_2312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9" name="Google Shape;189;g2216da32fd0_0_23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16da32fd0_0_23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192" name="Google Shape;192;g2216da32fd0_0_231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3" name="Google Shape;193;g2216da32fd0_0_23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16da32fd0_0_2319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6" name="Google Shape;196;g2216da32fd0_0_23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16da32fd0_0_2322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9" name="Google Shape;199;g2216da32fd0_0_2322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0" name="Google Shape;200;g2216da32fd0_0_232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201" name="Google Shape;201;g2216da32fd0_0_2322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2" name="Google Shape;202;g2216da32fd0_0_23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203" name="Google Shape;203;g2216da32fd0_0_23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216da32fd0_0_2329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206" name="Google Shape;206;g2216da32fd0_0_2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216da32fd0_0_2332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g2216da32fd0_0_2332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210" name="Google Shape;210;g2216da32fd0_0_23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216da32fd0_0_23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216da32fd0_0_2338"/>
          <p:cNvSpPr txBox="1"/>
          <p:nvPr>
            <p:ph type="title"/>
          </p:nvPr>
        </p:nvSpPr>
        <p:spPr>
          <a:xfrm>
            <a:off x="508001" y="457200"/>
            <a:ext cx="6447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15" name="Google Shape;215;g2216da32fd0_0_2338"/>
          <p:cNvSpPr txBox="1"/>
          <p:nvPr>
            <p:ph idx="1" type="body"/>
          </p:nvPr>
        </p:nvSpPr>
        <p:spPr>
          <a:xfrm>
            <a:off x="508001" y="1620442"/>
            <a:ext cx="6447600" cy="29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6" name="Google Shape;216;g2216da32fd0_0_2338"/>
          <p:cNvSpPr txBox="1"/>
          <p:nvPr>
            <p:ph idx="10" type="dt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g2216da32fd0_0_2338"/>
          <p:cNvSpPr txBox="1"/>
          <p:nvPr>
            <p:ph idx="11" type="ftr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8" name="Google Shape;218;g2216da32fd0_0_2338"/>
          <p:cNvSpPr txBox="1"/>
          <p:nvPr>
            <p:ph idx="12" type="sldNum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Text&#10;&#10;Description automatically generated" id="219" name="Google Shape;219;g2216da32fd0_0_23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7807"/>
            <a:ext cx="1268571" cy="465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g2216da32fd0_0_2345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22" name="Google Shape;222;g2216da32fd0_0_2345"/>
            <p:cNvSpPr/>
            <p:nvPr/>
          </p:nvSpPr>
          <p:spPr>
            <a:xfrm>
              <a:off x="238125" y="854700"/>
              <a:ext cx="7142500" cy="4015650"/>
            </a:xfrm>
            <a:custGeom>
              <a:rect b="b" l="l" r="r" t="t"/>
              <a:pathLst>
                <a:path extrusionOk="0" h="160626" w="28570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g2216da32fd0_0_2345"/>
            <p:cNvSpPr/>
            <p:nvPr/>
          </p:nvSpPr>
          <p:spPr>
            <a:xfrm>
              <a:off x="561875" y="24866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g2216da32fd0_0_2345"/>
            <p:cNvSpPr/>
            <p:nvPr/>
          </p:nvSpPr>
          <p:spPr>
            <a:xfrm>
              <a:off x="561875" y="26946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g2216da32fd0_0_2345"/>
            <p:cNvSpPr/>
            <p:nvPr/>
          </p:nvSpPr>
          <p:spPr>
            <a:xfrm>
              <a:off x="561875" y="28923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g2216da32fd0_0_2345"/>
            <p:cNvSpPr/>
            <p:nvPr/>
          </p:nvSpPr>
          <p:spPr>
            <a:xfrm>
              <a:off x="561875" y="31000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g2216da32fd0_0_2345"/>
            <p:cNvSpPr/>
            <p:nvPr/>
          </p:nvSpPr>
          <p:spPr>
            <a:xfrm>
              <a:off x="561875" y="16757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g2216da32fd0_0_2345"/>
            <p:cNvSpPr/>
            <p:nvPr/>
          </p:nvSpPr>
          <p:spPr>
            <a:xfrm>
              <a:off x="561875" y="18837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g2216da32fd0_0_2345"/>
            <p:cNvSpPr/>
            <p:nvPr/>
          </p:nvSpPr>
          <p:spPr>
            <a:xfrm>
              <a:off x="561875" y="20813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g2216da32fd0_0_2345"/>
            <p:cNvSpPr/>
            <p:nvPr/>
          </p:nvSpPr>
          <p:spPr>
            <a:xfrm>
              <a:off x="561875" y="22890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g2216da32fd0_0_2345"/>
            <p:cNvSpPr/>
            <p:nvPr/>
          </p:nvSpPr>
          <p:spPr>
            <a:xfrm>
              <a:off x="561875" y="10727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g2216da32fd0_0_2345"/>
            <p:cNvSpPr/>
            <p:nvPr/>
          </p:nvSpPr>
          <p:spPr>
            <a:xfrm>
              <a:off x="561875" y="12703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g2216da32fd0_0_2345"/>
            <p:cNvSpPr/>
            <p:nvPr/>
          </p:nvSpPr>
          <p:spPr>
            <a:xfrm>
              <a:off x="561875" y="14780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g2216da32fd0_0_2345"/>
            <p:cNvSpPr/>
            <p:nvPr/>
          </p:nvSpPr>
          <p:spPr>
            <a:xfrm>
              <a:off x="561875" y="41086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g2216da32fd0_0_2345"/>
            <p:cNvSpPr/>
            <p:nvPr/>
          </p:nvSpPr>
          <p:spPr>
            <a:xfrm>
              <a:off x="561875" y="43166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2216da32fd0_0_2345"/>
            <p:cNvSpPr/>
            <p:nvPr/>
          </p:nvSpPr>
          <p:spPr>
            <a:xfrm>
              <a:off x="561875" y="45142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g2216da32fd0_0_2345"/>
            <p:cNvSpPr/>
            <p:nvPr/>
          </p:nvSpPr>
          <p:spPr>
            <a:xfrm>
              <a:off x="561875" y="47219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g2216da32fd0_0_2345"/>
            <p:cNvSpPr/>
            <p:nvPr/>
          </p:nvSpPr>
          <p:spPr>
            <a:xfrm>
              <a:off x="561875" y="3297650"/>
              <a:ext cx="6818750" cy="0"/>
            </a:xfrm>
            <a:custGeom>
              <a:rect b="b" l="l" r="r" t="t"/>
              <a:pathLst>
                <a:path extrusionOk="0" fill="none" h="120000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2216da32fd0_0_2345"/>
            <p:cNvSpPr/>
            <p:nvPr/>
          </p:nvSpPr>
          <p:spPr>
            <a:xfrm>
              <a:off x="561875" y="35056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g2216da32fd0_0_2345"/>
            <p:cNvSpPr/>
            <p:nvPr/>
          </p:nvSpPr>
          <p:spPr>
            <a:xfrm>
              <a:off x="561875" y="37032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g2216da32fd0_0_2345"/>
            <p:cNvSpPr/>
            <p:nvPr/>
          </p:nvSpPr>
          <p:spPr>
            <a:xfrm>
              <a:off x="561875" y="39109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g2216da32fd0_0_2345"/>
            <p:cNvSpPr/>
            <p:nvPr/>
          </p:nvSpPr>
          <p:spPr>
            <a:xfrm>
              <a:off x="514825" y="859725"/>
              <a:ext cx="25" cy="4005275"/>
            </a:xfrm>
            <a:custGeom>
              <a:rect b="b" l="l" r="r" t="t"/>
              <a:pathLst>
                <a:path extrusionOk="0" fill="none" h="160211" w="1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g2216da32fd0_0_2345"/>
            <p:cNvSpPr/>
            <p:nvPr/>
          </p:nvSpPr>
          <p:spPr>
            <a:xfrm>
              <a:off x="563750" y="859725"/>
              <a:ext cx="25" cy="4005275"/>
            </a:xfrm>
            <a:custGeom>
              <a:rect b="b" l="l" r="r" t="t"/>
              <a:pathLst>
                <a:path extrusionOk="0" fill="none" h="160211" w="1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4" name="Google Shape;244;g2216da32fd0_0_2345"/>
          <p:cNvSpPr txBox="1"/>
          <p:nvPr>
            <p:ph type="ctrTitle"/>
          </p:nvPr>
        </p:nvSpPr>
        <p:spPr>
          <a:xfrm>
            <a:off x="5908324" y="1290427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45" name="Google Shape;245;g2216da32fd0_0_2345"/>
          <p:cNvSpPr txBox="1"/>
          <p:nvPr>
            <p:ph idx="1" type="subTitle"/>
          </p:nvPr>
        </p:nvSpPr>
        <p:spPr>
          <a:xfrm>
            <a:off x="590832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6" name="Google Shape;246;g2216da32fd0_0_2345"/>
          <p:cNvSpPr txBox="1"/>
          <p:nvPr>
            <p:ph idx="2" type="title"/>
          </p:nvPr>
        </p:nvSpPr>
        <p:spPr>
          <a:xfrm>
            <a:off x="4903953" y="1280000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47" name="Google Shape;247;g2216da32fd0_0_2345"/>
          <p:cNvSpPr txBox="1"/>
          <p:nvPr>
            <p:ph idx="3" type="subTitle"/>
          </p:nvPr>
        </p:nvSpPr>
        <p:spPr>
          <a:xfrm>
            <a:off x="590832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8" name="Google Shape;248;g2216da32fd0_0_2345"/>
          <p:cNvSpPr txBox="1"/>
          <p:nvPr>
            <p:ph idx="4" type="title"/>
          </p:nvPr>
        </p:nvSpPr>
        <p:spPr>
          <a:xfrm>
            <a:off x="4903953" y="3277304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49" name="Google Shape;249;g2216da32fd0_0_2345"/>
          <p:cNvSpPr txBox="1"/>
          <p:nvPr>
            <p:ph idx="5" type="subTitle"/>
          </p:nvPr>
        </p:nvSpPr>
        <p:spPr>
          <a:xfrm>
            <a:off x="5908324" y="2589180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0" name="Google Shape;250;g2216da32fd0_0_2345"/>
          <p:cNvSpPr txBox="1"/>
          <p:nvPr>
            <p:ph idx="6" type="title"/>
          </p:nvPr>
        </p:nvSpPr>
        <p:spPr>
          <a:xfrm>
            <a:off x="4903953" y="2306644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1" name="Google Shape;251;g2216da32fd0_0_2345"/>
          <p:cNvSpPr txBox="1"/>
          <p:nvPr>
            <p:ph idx="7" type="ctrTitle"/>
          </p:nvPr>
        </p:nvSpPr>
        <p:spPr>
          <a:xfrm>
            <a:off x="5908324" y="231110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2" name="Google Shape;252;g2216da32fd0_0_2345"/>
          <p:cNvSpPr txBox="1"/>
          <p:nvPr>
            <p:ph idx="8" type="ctrTitle"/>
          </p:nvPr>
        </p:nvSpPr>
        <p:spPr>
          <a:xfrm>
            <a:off x="5908324" y="328299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3" name="Google Shape;253;g2216da32fd0_0_2345"/>
          <p:cNvSpPr txBox="1"/>
          <p:nvPr>
            <p:ph idx="9" type="ctrTitle"/>
          </p:nvPr>
        </p:nvSpPr>
        <p:spPr>
          <a:xfrm>
            <a:off x="1912664" y="129731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4" name="Google Shape;254;g2216da32fd0_0_2345"/>
          <p:cNvSpPr txBox="1"/>
          <p:nvPr>
            <p:ph idx="13" type="subTitle"/>
          </p:nvPr>
        </p:nvSpPr>
        <p:spPr>
          <a:xfrm>
            <a:off x="191266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5" name="Google Shape;255;g2216da32fd0_0_2345"/>
          <p:cNvSpPr txBox="1"/>
          <p:nvPr>
            <p:ph idx="14" type="title"/>
          </p:nvPr>
        </p:nvSpPr>
        <p:spPr>
          <a:xfrm>
            <a:off x="784376" y="1286887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6" name="Google Shape;256;g2216da32fd0_0_2345"/>
          <p:cNvSpPr txBox="1"/>
          <p:nvPr>
            <p:ph idx="15" type="subTitle"/>
          </p:nvPr>
        </p:nvSpPr>
        <p:spPr>
          <a:xfrm>
            <a:off x="191266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7" name="Google Shape;257;g2216da32fd0_0_2345"/>
          <p:cNvSpPr txBox="1"/>
          <p:nvPr>
            <p:ph idx="16" type="title"/>
          </p:nvPr>
        </p:nvSpPr>
        <p:spPr>
          <a:xfrm>
            <a:off x="784376" y="3284192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58" name="Google Shape;258;g2216da32fd0_0_2345"/>
          <p:cNvSpPr txBox="1"/>
          <p:nvPr>
            <p:ph idx="17" type="subTitle"/>
          </p:nvPr>
        </p:nvSpPr>
        <p:spPr>
          <a:xfrm>
            <a:off x="1912664" y="259606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9" name="Google Shape;259;g2216da32fd0_0_2345"/>
          <p:cNvSpPr txBox="1"/>
          <p:nvPr>
            <p:ph idx="18" type="title"/>
          </p:nvPr>
        </p:nvSpPr>
        <p:spPr>
          <a:xfrm>
            <a:off x="784376" y="2313531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60" name="Google Shape;260;g2216da32fd0_0_2345"/>
          <p:cNvSpPr txBox="1"/>
          <p:nvPr>
            <p:ph idx="19" type="ctrTitle"/>
          </p:nvPr>
        </p:nvSpPr>
        <p:spPr>
          <a:xfrm>
            <a:off x="1912664" y="2304052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61" name="Google Shape;261;g2216da32fd0_0_2345"/>
          <p:cNvSpPr txBox="1"/>
          <p:nvPr>
            <p:ph idx="20" type="ctrTitle"/>
          </p:nvPr>
        </p:nvSpPr>
        <p:spPr>
          <a:xfrm>
            <a:off x="1912664" y="3289882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62" name="Google Shape;262;g2216da32fd0_0_2345"/>
          <p:cNvSpPr txBox="1"/>
          <p:nvPr>
            <p:ph idx="21"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9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g2216da32fd0_0_2388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65" name="Google Shape;265;g2216da32fd0_0_2388"/>
            <p:cNvSpPr/>
            <p:nvPr/>
          </p:nvSpPr>
          <p:spPr>
            <a:xfrm>
              <a:off x="238125" y="854700"/>
              <a:ext cx="7142500" cy="4015650"/>
            </a:xfrm>
            <a:custGeom>
              <a:rect b="b" l="l" r="r" t="t"/>
              <a:pathLst>
                <a:path extrusionOk="0" h="160626" w="28570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g2216da32fd0_0_2388"/>
            <p:cNvSpPr/>
            <p:nvPr/>
          </p:nvSpPr>
          <p:spPr>
            <a:xfrm>
              <a:off x="561875" y="24866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g2216da32fd0_0_2388"/>
            <p:cNvSpPr/>
            <p:nvPr/>
          </p:nvSpPr>
          <p:spPr>
            <a:xfrm>
              <a:off x="561875" y="26946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2216da32fd0_0_2388"/>
            <p:cNvSpPr/>
            <p:nvPr/>
          </p:nvSpPr>
          <p:spPr>
            <a:xfrm>
              <a:off x="561875" y="28923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2216da32fd0_0_2388"/>
            <p:cNvSpPr/>
            <p:nvPr/>
          </p:nvSpPr>
          <p:spPr>
            <a:xfrm>
              <a:off x="561875" y="31000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2216da32fd0_0_2388"/>
            <p:cNvSpPr/>
            <p:nvPr/>
          </p:nvSpPr>
          <p:spPr>
            <a:xfrm>
              <a:off x="561875" y="16757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2216da32fd0_0_2388"/>
            <p:cNvSpPr/>
            <p:nvPr/>
          </p:nvSpPr>
          <p:spPr>
            <a:xfrm>
              <a:off x="561875" y="18837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2216da32fd0_0_2388"/>
            <p:cNvSpPr/>
            <p:nvPr/>
          </p:nvSpPr>
          <p:spPr>
            <a:xfrm>
              <a:off x="561875" y="20813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2216da32fd0_0_2388"/>
            <p:cNvSpPr/>
            <p:nvPr/>
          </p:nvSpPr>
          <p:spPr>
            <a:xfrm>
              <a:off x="561875" y="22890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2216da32fd0_0_2388"/>
            <p:cNvSpPr/>
            <p:nvPr/>
          </p:nvSpPr>
          <p:spPr>
            <a:xfrm>
              <a:off x="561875" y="10727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2216da32fd0_0_2388"/>
            <p:cNvSpPr/>
            <p:nvPr/>
          </p:nvSpPr>
          <p:spPr>
            <a:xfrm>
              <a:off x="561875" y="12703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2216da32fd0_0_2388"/>
            <p:cNvSpPr/>
            <p:nvPr/>
          </p:nvSpPr>
          <p:spPr>
            <a:xfrm>
              <a:off x="561875" y="14780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2216da32fd0_0_2388"/>
            <p:cNvSpPr/>
            <p:nvPr/>
          </p:nvSpPr>
          <p:spPr>
            <a:xfrm>
              <a:off x="561875" y="41086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g2216da32fd0_0_2388"/>
            <p:cNvSpPr/>
            <p:nvPr/>
          </p:nvSpPr>
          <p:spPr>
            <a:xfrm>
              <a:off x="561875" y="431660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g2216da32fd0_0_2388"/>
            <p:cNvSpPr/>
            <p:nvPr/>
          </p:nvSpPr>
          <p:spPr>
            <a:xfrm>
              <a:off x="561875" y="45142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g2216da32fd0_0_2388"/>
            <p:cNvSpPr/>
            <p:nvPr/>
          </p:nvSpPr>
          <p:spPr>
            <a:xfrm>
              <a:off x="561875" y="47219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g2216da32fd0_0_2388"/>
            <p:cNvSpPr/>
            <p:nvPr/>
          </p:nvSpPr>
          <p:spPr>
            <a:xfrm>
              <a:off x="561875" y="3297650"/>
              <a:ext cx="6818750" cy="0"/>
            </a:xfrm>
            <a:custGeom>
              <a:rect b="b" l="l" r="r" t="t"/>
              <a:pathLst>
                <a:path extrusionOk="0" fill="none" h="120000" w="27275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g2216da32fd0_0_2388"/>
            <p:cNvSpPr/>
            <p:nvPr/>
          </p:nvSpPr>
          <p:spPr>
            <a:xfrm>
              <a:off x="561875" y="350562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g2216da32fd0_0_2388"/>
            <p:cNvSpPr/>
            <p:nvPr/>
          </p:nvSpPr>
          <p:spPr>
            <a:xfrm>
              <a:off x="561875" y="3703275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g2216da32fd0_0_2388"/>
            <p:cNvSpPr/>
            <p:nvPr/>
          </p:nvSpPr>
          <p:spPr>
            <a:xfrm>
              <a:off x="561875" y="3910950"/>
              <a:ext cx="6818750" cy="25"/>
            </a:xfrm>
            <a:custGeom>
              <a:rect b="b" l="l" r="r" t="t"/>
              <a:pathLst>
                <a:path extrusionOk="0" fill="none" h="1" w="27275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cap="flat" cmpd="sng" w="10975">
              <a:solidFill>
                <a:srgbClr val="D9D9D9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g2216da32fd0_0_2388"/>
            <p:cNvSpPr/>
            <p:nvPr/>
          </p:nvSpPr>
          <p:spPr>
            <a:xfrm>
              <a:off x="514825" y="859725"/>
              <a:ext cx="25" cy="4005275"/>
            </a:xfrm>
            <a:custGeom>
              <a:rect b="b" l="l" r="r" t="t"/>
              <a:pathLst>
                <a:path extrusionOk="0" fill="none" h="160211" w="1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g2216da32fd0_0_2388"/>
            <p:cNvSpPr/>
            <p:nvPr/>
          </p:nvSpPr>
          <p:spPr>
            <a:xfrm>
              <a:off x="563750" y="859725"/>
              <a:ext cx="25" cy="4005275"/>
            </a:xfrm>
            <a:custGeom>
              <a:rect b="b" l="l" r="r" t="t"/>
              <a:pathLst>
                <a:path extrusionOk="0" fill="none" h="160211" w="1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25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7" name="Google Shape;287;g2216da32fd0_0_2388"/>
          <p:cNvSpPr txBox="1"/>
          <p:nvPr>
            <p:ph type="ctrTitle"/>
          </p:nvPr>
        </p:nvSpPr>
        <p:spPr>
          <a:xfrm>
            <a:off x="3443850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88" name="Google Shape;288;g2216da32fd0_0_2388"/>
          <p:cNvSpPr txBox="1"/>
          <p:nvPr>
            <p:ph idx="1" type="subTitle"/>
          </p:nvPr>
        </p:nvSpPr>
        <p:spPr>
          <a:xfrm>
            <a:off x="344384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9" name="Google Shape;289;g2216da32fd0_0_2388"/>
          <p:cNvSpPr txBox="1"/>
          <p:nvPr>
            <p:ph idx="2" type="subTitle"/>
          </p:nvPr>
        </p:nvSpPr>
        <p:spPr>
          <a:xfrm>
            <a:off x="4759920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0" name="Google Shape;290;g2216da32fd0_0_2388"/>
          <p:cNvSpPr txBox="1"/>
          <p:nvPr>
            <p:ph idx="3" type="ctrTitle"/>
          </p:nvPr>
        </p:nvSpPr>
        <p:spPr>
          <a:xfrm>
            <a:off x="4759920" y="3409503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91" name="Google Shape;291;g2216da32fd0_0_2388"/>
          <p:cNvSpPr txBox="1"/>
          <p:nvPr>
            <p:ph idx="4" type="ctrTitle"/>
          </p:nvPr>
        </p:nvSpPr>
        <p:spPr>
          <a:xfrm>
            <a:off x="811705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92" name="Google Shape;292;g2216da32fd0_0_2388"/>
          <p:cNvSpPr txBox="1"/>
          <p:nvPr>
            <p:ph idx="5" type="subTitle"/>
          </p:nvPr>
        </p:nvSpPr>
        <p:spPr>
          <a:xfrm>
            <a:off x="81170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3" name="Google Shape;293;g2216da32fd0_0_2388"/>
          <p:cNvSpPr txBox="1"/>
          <p:nvPr>
            <p:ph idx="6" type="subTitle"/>
          </p:nvPr>
        </p:nvSpPr>
        <p:spPr>
          <a:xfrm>
            <a:off x="2127778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" name="Google Shape;294;g2216da32fd0_0_2388"/>
          <p:cNvSpPr txBox="1"/>
          <p:nvPr>
            <p:ph idx="7" type="ctrTitle"/>
          </p:nvPr>
        </p:nvSpPr>
        <p:spPr>
          <a:xfrm>
            <a:off x="2127780" y="3409503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95" name="Google Shape;295;g2216da32fd0_0_2388"/>
          <p:cNvSpPr txBox="1"/>
          <p:nvPr>
            <p:ph idx="8" type="title"/>
          </p:nvPr>
        </p:nvSpPr>
        <p:spPr>
          <a:xfrm>
            <a:off x="720000" y="540000"/>
            <a:ext cx="770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6" name="Google Shape;296;g2216da32fd0_0_2388"/>
          <p:cNvSpPr txBox="1"/>
          <p:nvPr>
            <p:ph idx="9" type="ctrTitle"/>
          </p:nvPr>
        </p:nvSpPr>
        <p:spPr>
          <a:xfrm>
            <a:off x="6075995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/>
        </p:txBody>
      </p:sp>
      <p:sp>
        <p:nvSpPr>
          <p:cNvPr id="297" name="Google Shape;297;g2216da32fd0_0_2388"/>
          <p:cNvSpPr txBox="1"/>
          <p:nvPr>
            <p:ph idx="13" type="subTitle"/>
          </p:nvPr>
        </p:nvSpPr>
        <p:spPr>
          <a:xfrm>
            <a:off x="607599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37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216da32fd0_0_1864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b="0" i="0" sz="5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57" name="Google Shape;57;g2216da32fd0_0_1864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●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○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■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○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■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○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■"/>
              <a:defRPr b="0" i="0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58" name="Google Shape;58;g2216da32fd0_0_186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216da32fd0_0_229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i="0" sz="4200" u="none" cap="none" strike="noStrik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67" name="Google Shape;167;g2216da32fd0_0_2290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68" name="Google Shape;168;g2216da32fd0_0_22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g2e7015aca2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g2e7015aca2d_0_0"/>
          <p:cNvSpPr txBox="1"/>
          <p:nvPr/>
        </p:nvSpPr>
        <p:spPr>
          <a:xfrm>
            <a:off x="3792125" y="799800"/>
            <a:ext cx="51159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Portofolio - </a:t>
            </a:r>
            <a:r>
              <a:rPr b="1" lang="en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E-Learning</a:t>
            </a:r>
            <a:endParaRPr b="1" i="0" sz="23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4" name="Google Shape;304;g2e7015aca2d_0_0"/>
          <p:cNvSpPr txBox="1"/>
          <p:nvPr/>
        </p:nvSpPr>
        <p:spPr>
          <a:xfrm>
            <a:off x="3792125" y="1575500"/>
            <a:ext cx="5352000" cy="19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Clustering Pelanggan – Segmentasi Nasabah Potensial</a:t>
            </a:r>
            <a:endParaRPr sz="37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05" name="Google Shape;305;g2e7015aca2d_0_0"/>
          <p:cNvSpPr txBox="1"/>
          <p:nvPr/>
        </p:nvSpPr>
        <p:spPr>
          <a:xfrm>
            <a:off x="3792125" y="3812800"/>
            <a:ext cx="51159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Owner: </a:t>
            </a:r>
            <a:r>
              <a:rPr b="0" i="0" lang="en" sz="20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(Nama Kamu)</a:t>
            </a:r>
            <a:endParaRPr b="0" i="0" sz="23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6" name="Google Shape;306;g2e7015aca2d_0_0"/>
          <p:cNvSpPr txBox="1"/>
          <p:nvPr/>
        </p:nvSpPr>
        <p:spPr>
          <a:xfrm>
            <a:off x="3792125" y="4412750"/>
            <a:ext cx="51159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2CC"/>
                </a:highlight>
                <a:latin typeface="Arial"/>
                <a:ea typeface="Arial"/>
                <a:cs typeface="Arial"/>
                <a:sym typeface="Arial"/>
              </a:rPr>
              <a:t>Build your skill and portfolio via myskill.id/bootcamp </a:t>
            </a:r>
            <a:endParaRPr b="0" i="0" sz="1400" u="none" cap="none" strike="noStrike">
              <a:solidFill>
                <a:srgbClr val="000000"/>
              </a:solidFill>
              <a:highlight>
                <a:srgbClr val="FFF2CC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Google Shape;518;g2216da32fd0_0_1032"/>
          <p:cNvGrpSpPr/>
          <p:nvPr/>
        </p:nvGrpSpPr>
        <p:grpSpPr>
          <a:xfrm rot="1123243">
            <a:off x="6689163" y="1610467"/>
            <a:ext cx="1335268" cy="718509"/>
            <a:chOff x="4345425" y="2175475"/>
            <a:chExt cx="800750" cy="176025"/>
          </a:xfrm>
        </p:grpSpPr>
        <p:sp>
          <p:nvSpPr>
            <p:cNvPr id="519" name="Google Shape;519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rect b="b" l="l" r="r" t="t"/>
              <a:pathLst>
                <a:path extrusionOk="0" h="6251" w="3052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520" name="Google Shape;520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rect b="b" l="l" r="r" t="t"/>
              <a:pathLst>
                <a:path extrusionOk="0" h="6223" w="3203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521" name="Google Shape;521;g2216da32fd0_0_1032"/>
          <p:cNvGrpSpPr/>
          <p:nvPr/>
        </p:nvGrpSpPr>
        <p:grpSpPr>
          <a:xfrm>
            <a:off x="8325085" y="65154"/>
            <a:ext cx="763768" cy="752531"/>
            <a:chOff x="695950" y="3458000"/>
            <a:chExt cx="966550" cy="952450"/>
          </a:xfrm>
        </p:grpSpPr>
        <p:sp>
          <p:nvSpPr>
            <p:cNvPr id="522" name="Google Shape;522;g2216da32fd0_0_1032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g2216da32fd0_0_1032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g2216da32fd0_0_1032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g2216da32fd0_0_1032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g2216da32fd0_0_1032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g2216da32fd0_0_1032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g2216da32fd0_0_1032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g2216da32fd0_0_1032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g2216da32fd0_0_1032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1" name="Google Shape;531;g2216da32fd0_0_1032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32" name="Google Shape;532;g2216da32fd0_0_10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3" name="Google Shape;533;g2216da32fd0_0_1032"/>
          <p:cNvGrpSpPr/>
          <p:nvPr/>
        </p:nvGrpSpPr>
        <p:grpSpPr>
          <a:xfrm rot="1123243">
            <a:off x="1093937" y="1610469"/>
            <a:ext cx="1335268" cy="718509"/>
            <a:chOff x="4345425" y="2175475"/>
            <a:chExt cx="800750" cy="176025"/>
          </a:xfrm>
        </p:grpSpPr>
        <p:sp>
          <p:nvSpPr>
            <p:cNvPr id="534" name="Google Shape;534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rect b="b" l="l" r="r" t="t"/>
              <a:pathLst>
                <a:path extrusionOk="0" h="6251" w="3052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535" name="Google Shape;535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rect b="b" l="l" r="r" t="t"/>
              <a:pathLst>
                <a:path extrusionOk="0" h="6223" w="3203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536" name="Google Shape;536;g2216da32fd0_0_1032"/>
          <p:cNvSpPr txBox="1"/>
          <p:nvPr>
            <p:ph idx="4294967295" type="ctrTitle"/>
          </p:nvPr>
        </p:nvSpPr>
        <p:spPr>
          <a:xfrm>
            <a:off x="903027" y="1745921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b="1" i="0" lang="en" sz="14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Pemilihan Algoritma</a:t>
            </a:r>
            <a:endParaRPr b="1" i="0" sz="14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7" name="Google Shape;537;g2216da32fd0_0_1032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4. Modeling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38" name="Google Shape;538;g2216da32fd0_0_1032"/>
          <p:cNvGrpSpPr/>
          <p:nvPr/>
        </p:nvGrpSpPr>
        <p:grpSpPr>
          <a:xfrm rot="1123243">
            <a:off x="3874385" y="1576345"/>
            <a:ext cx="1335268" cy="718509"/>
            <a:chOff x="4345425" y="2175475"/>
            <a:chExt cx="800750" cy="176025"/>
          </a:xfrm>
        </p:grpSpPr>
        <p:sp>
          <p:nvSpPr>
            <p:cNvPr id="539" name="Google Shape;539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rect b="b" l="l" r="r" t="t"/>
              <a:pathLst>
                <a:path extrusionOk="0" h="6251" w="3052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540" name="Google Shape;540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rect b="b" l="l" r="r" t="t"/>
              <a:pathLst>
                <a:path extrusionOk="0" h="6223" w="3203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541" name="Google Shape;541;g2216da32fd0_0_1032"/>
          <p:cNvSpPr txBox="1"/>
          <p:nvPr>
            <p:ph idx="4294967295" type="subTitle"/>
          </p:nvPr>
        </p:nvSpPr>
        <p:spPr>
          <a:xfrm>
            <a:off x="3752706" y="2222303"/>
            <a:ext cx="20184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Melakukan </a:t>
            </a:r>
            <a:r>
              <a:rPr b="0" i="1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tuning hyperparameter </a:t>
            </a: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model untuk mencari jumlah cluster terbaik</a:t>
            </a:r>
            <a:endParaRPr b="0" i="1" sz="12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2" name="Google Shape;542;g2216da32fd0_0_1032"/>
          <p:cNvSpPr txBox="1"/>
          <p:nvPr>
            <p:ph idx="4294967295" type="ctrTitle"/>
          </p:nvPr>
        </p:nvSpPr>
        <p:spPr>
          <a:xfrm>
            <a:off x="3683474" y="1711797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b="1" i="0" lang="en" sz="12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Pencarian </a:t>
            </a:r>
            <a:r>
              <a:rPr b="1" i="1" lang="en" sz="12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Hyperparameter</a:t>
            </a:r>
            <a:r>
              <a:rPr b="1" i="0" lang="en" sz="12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 Terbaik</a:t>
            </a:r>
            <a:endParaRPr b="1" i="0" sz="12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3" name="Google Shape;543;g2216da32fd0_0_1032"/>
          <p:cNvSpPr txBox="1"/>
          <p:nvPr/>
        </p:nvSpPr>
        <p:spPr>
          <a:xfrm>
            <a:off x="6486139" y="2232749"/>
            <a:ext cx="20184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Membuat </a:t>
            </a:r>
            <a:r>
              <a:rPr b="0" i="1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model clustering learning </a:t>
            </a: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menggunakan parameter terbaik</a:t>
            </a:r>
            <a:endParaRPr b="0" i="0" sz="12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4" name="Google Shape;544;g2216da32fd0_0_1032"/>
          <p:cNvSpPr txBox="1"/>
          <p:nvPr/>
        </p:nvSpPr>
        <p:spPr>
          <a:xfrm>
            <a:off x="6395177" y="1839037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b="1" i="0" lang="en" sz="14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Pembangunan Model</a:t>
            </a:r>
            <a:endParaRPr/>
          </a:p>
        </p:txBody>
      </p:sp>
      <p:sp>
        <p:nvSpPr>
          <p:cNvPr id="545" name="Google Shape;545;g2216da32fd0_0_1032"/>
          <p:cNvSpPr txBox="1"/>
          <p:nvPr/>
        </p:nvSpPr>
        <p:spPr>
          <a:xfrm>
            <a:off x="832456" y="2319204"/>
            <a:ext cx="20184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K-Means</a:t>
            </a:r>
            <a:endParaRPr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0" i="1" sz="1200" u="none" cap="none" strike="noStrik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K-Medoids</a:t>
            </a:r>
            <a:endParaRPr/>
          </a:p>
        </p:txBody>
      </p:sp>
      <p:sp>
        <p:nvSpPr>
          <p:cNvPr id="546" name="Google Shape;546;g2216da32fd0_0_1032"/>
          <p:cNvSpPr/>
          <p:nvPr/>
        </p:nvSpPr>
        <p:spPr>
          <a:xfrm>
            <a:off x="848923" y="1494250"/>
            <a:ext cx="2001934" cy="1786361"/>
          </a:xfrm>
          <a:custGeom>
            <a:rect b="b" l="l" r="r" t="t"/>
            <a:pathLst>
              <a:path extrusionOk="0" h="1786361" w="2001934">
                <a:moveTo>
                  <a:pt x="0" y="0"/>
                </a:moveTo>
                <a:cubicBezTo>
                  <a:pt x="252734" y="-12704"/>
                  <a:pt x="373735" y="-31697"/>
                  <a:pt x="647292" y="0"/>
                </a:cubicBezTo>
                <a:cubicBezTo>
                  <a:pt x="920849" y="31697"/>
                  <a:pt x="1142402" y="-6487"/>
                  <a:pt x="1274565" y="0"/>
                </a:cubicBezTo>
                <a:cubicBezTo>
                  <a:pt x="1406728" y="6487"/>
                  <a:pt x="1653391" y="26136"/>
                  <a:pt x="2001934" y="0"/>
                </a:cubicBezTo>
                <a:cubicBezTo>
                  <a:pt x="2015420" y="132973"/>
                  <a:pt x="1980723" y="429247"/>
                  <a:pt x="2001934" y="595454"/>
                </a:cubicBezTo>
                <a:cubicBezTo>
                  <a:pt x="2023145" y="761661"/>
                  <a:pt x="1975810" y="903803"/>
                  <a:pt x="2001934" y="1173044"/>
                </a:cubicBezTo>
                <a:cubicBezTo>
                  <a:pt x="2028059" y="1442285"/>
                  <a:pt x="1977354" y="1541564"/>
                  <a:pt x="2001934" y="1786361"/>
                </a:cubicBezTo>
                <a:cubicBezTo>
                  <a:pt x="1845667" y="1789102"/>
                  <a:pt x="1648991" y="1794813"/>
                  <a:pt x="1354642" y="1786361"/>
                </a:cubicBezTo>
                <a:cubicBezTo>
                  <a:pt x="1060293" y="1777909"/>
                  <a:pt x="913571" y="1797294"/>
                  <a:pt x="727369" y="1786361"/>
                </a:cubicBezTo>
                <a:cubicBezTo>
                  <a:pt x="541167" y="1775428"/>
                  <a:pt x="346287" y="1777736"/>
                  <a:pt x="0" y="1786361"/>
                </a:cubicBezTo>
                <a:cubicBezTo>
                  <a:pt x="-23813" y="1513507"/>
                  <a:pt x="-7140" y="1416881"/>
                  <a:pt x="0" y="1173044"/>
                </a:cubicBezTo>
                <a:cubicBezTo>
                  <a:pt x="7140" y="929207"/>
                  <a:pt x="8370" y="827184"/>
                  <a:pt x="0" y="595454"/>
                </a:cubicBezTo>
                <a:cubicBezTo>
                  <a:pt x="-8370" y="363724"/>
                  <a:pt x="-8" y="283698"/>
                  <a:pt x="0" y="0"/>
                </a:cubicBezTo>
                <a:close/>
              </a:path>
            </a:pathLst>
          </a:cu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g2216da32fd0_0_1032"/>
          <p:cNvSpPr/>
          <p:nvPr/>
        </p:nvSpPr>
        <p:spPr>
          <a:xfrm>
            <a:off x="3543244" y="1503830"/>
            <a:ext cx="2001934" cy="1786361"/>
          </a:xfrm>
          <a:custGeom>
            <a:rect b="b" l="l" r="r" t="t"/>
            <a:pathLst>
              <a:path extrusionOk="0" h="1786361" w="2001934">
                <a:moveTo>
                  <a:pt x="0" y="0"/>
                </a:moveTo>
                <a:cubicBezTo>
                  <a:pt x="252734" y="-12704"/>
                  <a:pt x="373735" y="-31697"/>
                  <a:pt x="647292" y="0"/>
                </a:cubicBezTo>
                <a:cubicBezTo>
                  <a:pt x="920849" y="31697"/>
                  <a:pt x="1142402" y="-6487"/>
                  <a:pt x="1274565" y="0"/>
                </a:cubicBezTo>
                <a:cubicBezTo>
                  <a:pt x="1406728" y="6487"/>
                  <a:pt x="1653391" y="26136"/>
                  <a:pt x="2001934" y="0"/>
                </a:cubicBezTo>
                <a:cubicBezTo>
                  <a:pt x="2015420" y="132973"/>
                  <a:pt x="1980723" y="429247"/>
                  <a:pt x="2001934" y="595454"/>
                </a:cubicBezTo>
                <a:cubicBezTo>
                  <a:pt x="2023145" y="761661"/>
                  <a:pt x="1975810" y="903803"/>
                  <a:pt x="2001934" y="1173044"/>
                </a:cubicBezTo>
                <a:cubicBezTo>
                  <a:pt x="2028059" y="1442285"/>
                  <a:pt x="1977354" y="1541564"/>
                  <a:pt x="2001934" y="1786361"/>
                </a:cubicBezTo>
                <a:cubicBezTo>
                  <a:pt x="1845667" y="1789102"/>
                  <a:pt x="1648991" y="1794813"/>
                  <a:pt x="1354642" y="1786361"/>
                </a:cubicBezTo>
                <a:cubicBezTo>
                  <a:pt x="1060293" y="1777909"/>
                  <a:pt x="913571" y="1797294"/>
                  <a:pt x="727369" y="1786361"/>
                </a:cubicBezTo>
                <a:cubicBezTo>
                  <a:pt x="541167" y="1775428"/>
                  <a:pt x="346287" y="1777736"/>
                  <a:pt x="0" y="1786361"/>
                </a:cubicBezTo>
                <a:cubicBezTo>
                  <a:pt x="-23813" y="1513507"/>
                  <a:pt x="-7140" y="1416881"/>
                  <a:pt x="0" y="1173044"/>
                </a:cubicBezTo>
                <a:cubicBezTo>
                  <a:pt x="7140" y="929207"/>
                  <a:pt x="8370" y="827184"/>
                  <a:pt x="0" y="595454"/>
                </a:cubicBezTo>
                <a:cubicBezTo>
                  <a:pt x="-8370" y="363724"/>
                  <a:pt x="-8" y="283698"/>
                  <a:pt x="0" y="0"/>
                </a:cubicBezTo>
                <a:close/>
              </a:path>
            </a:pathLst>
          </a:cu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2216da32fd0_0_1032"/>
          <p:cNvSpPr/>
          <p:nvPr/>
        </p:nvSpPr>
        <p:spPr>
          <a:xfrm>
            <a:off x="6349103" y="1494250"/>
            <a:ext cx="2155435" cy="1786361"/>
          </a:xfrm>
          <a:custGeom>
            <a:rect b="b" l="l" r="r" t="t"/>
            <a:pathLst>
              <a:path extrusionOk="0" h="1786361" w="2155435">
                <a:moveTo>
                  <a:pt x="0" y="0"/>
                </a:moveTo>
                <a:cubicBezTo>
                  <a:pt x="152019" y="-16884"/>
                  <a:pt x="366101" y="17442"/>
                  <a:pt x="517304" y="0"/>
                </a:cubicBezTo>
                <a:cubicBezTo>
                  <a:pt x="668507" y="-17442"/>
                  <a:pt x="887578" y="17981"/>
                  <a:pt x="1013054" y="0"/>
                </a:cubicBezTo>
                <a:cubicBezTo>
                  <a:pt x="1138530" y="-17981"/>
                  <a:pt x="1375751" y="-11437"/>
                  <a:pt x="1487250" y="0"/>
                </a:cubicBezTo>
                <a:cubicBezTo>
                  <a:pt x="1598749" y="11437"/>
                  <a:pt x="1912132" y="27209"/>
                  <a:pt x="2155435" y="0"/>
                </a:cubicBezTo>
                <a:cubicBezTo>
                  <a:pt x="2180085" y="141733"/>
                  <a:pt x="2179977" y="466027"/>
                  <a:pt x="2155435" y="631181"/>
                </a:cubicBezTo>
                <a:cubicBezTo>
                  <a:pt x="2130893" y="796335"/>
                  <a:pt x="2138899" y="1054232"/>
                  <a:pt x="2155435" y="1208771"/>
                </a:cubicBezTo>
                <a:cubicBezTo>
                  <a:pt x="2171972" y="1363310"/>
                  <a:pt x="2178565" y="1554792"/>
                  <a:pt x="2155435" y="1786361"/>
                </a:cubicBezTo>
                <a:cubicBezTo>
                  <a:pt x="2032465" y="1762119"/>
                  <a:pt x="1846581" y="1799534"/>
                  <a:pt x="1659685" y="1786361"/>
                </a:cubicBezTo>
                <a:cubicBezTo>
                  <a:pt x="1472789" y="1773189"/>
                  <a:pt x="1251154" y="1783443"/>
                  <a:pt x="1077718" y="1786361"/>
                </a:cubicBezTo>
                <a:cubicBezTo>
                  <a:pt x="904282" y="1789279"/>
                  <a:pt x="751721" y="1758434"/>
                  <a:pt x="517304" y="1786361"/>
                </a:cubicBezTo>
                <a:cubicBezTo>
                  <a:pt x="282887" y="1814288"/>
                  <a:pt x="247832" y="1775547"/>
                  <a:pt x="0" y="1786361"/>
                </a:cubicBezTo>
                <a:cubicBezTo>
                  <a:pt x="7157" y="1587265"/>
                  <a:pt x="-8" y="1474605"/>
                  <a:pt x="0" y="1190907"/>
                </a:cubicBezTo>
                <a:cubicBezTo>
                  <a:pt x="8" y="907209"/>
                  <a:pt x="20251" y="817664"/>
                  <a:pt x="0" y="631181"/>
                </a:cubicBezTo>
                <a:cubicBezTo>
                  <a:pt x="-20251" y="444698"/>
                  <a:pt x="-30133" y="190378"/>
                  <a:pt x="0" y="0"/>
                </a:cubicBezTo>
                <a:close/>
              </a:path>
            </a:pathLst>
          </a:cu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9" name="Google Shape;549;g2216da32fd0_0_1032"/>
          <p:cNvCxnSpPr>
            <a:stCxn id="546" idx="3"/>
            <a:endCxn id="547" idx="1"/>
          </p:cNvCxnSpPr>
          <p:nvPr/>
        </p:nvCxnSpPr>
        <p:spPr>
          <a:xfrm>
            <a:off x="2850857" y="2387431"/>
            <a:ext cx="692400" cy="9600"/>
          </a:xfrm>
          <a:prstGeom prst="straightConnector1">
            <a:avLst/>
          </a:prstGeom>
          <a:noFill/>
          <a:ln cap="flat" cmpd="sng" w="9525">
            <a:solidFill>
              <a:srgbClr val="20202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50" name="Google Shape;550;g2216da32fd0_0_1032"/>
          <p:cNvCxnSpPr>
            <a:stCxn id="547" idx="3"/>
            <a:endCxn id="548" idx="1"/>
          </p:cNvCxnSpPr>
          <p:nvPr/>
        </p:nvCxnSpPr>
        <p:spPr>
          <a:xfrm flipH="1" rot="10800000">
            <a:off x="5545178" y="2387411"/>
            <a:ext cx="804000" cy="9600"/>
          </a:xfrm>
          <a:prstGeom prst="straightConnector1">
            <a:avLst/>
          </a:prstGeom>
          <a:noFill/>
          <a:ln cap="flat" cmpd="sng" w="9525">
            <a:solidFill>
              <a:srgbClr val="20202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5" name="Google Shape;555;g2216da32fd0_0_1838"/>
          <p:cNvGrpSpPr/>
          <p:nvPr/>
        </p:nvGrpSpPr>
        <p:grpSpPr>
          <a:xfrm>
            <a:off x="3854590" y="4740705"/>
            <a:ext cx="1434817" cy="389011"/>
            <a:chOff x="3248325" y="4588800"/>
            <a:chExt cx="2045939" cy="554700"/>
          </a:xfrm>
        </p:grpSpPr>
        <p:sp>
          <p:nvSpPr>
            <p:cNvPr id="556" name="Google Shape;556;g2216da32fd0_0_1838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g2216da32fd0_0_1838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g2216da32fd0_0_1838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9" name="Google Shape;559;g2216da32fd0_0_1838"/>
          <p:cNvGrpSpPr/>
          <p:nvPr/>
        </p:nvGrpSpPr>
        <p:grpSpPr>
          <a:xfrm>
            <a:off x="8325085" y="65152"/>
            <a:ext cx="763768" cy="752531"/>
            <a:chOff x="695950" y="3458000"/>
            <a:chExt cx="966550" cy="952450"/>
          </a:xfrm>
        </p:grpSpPr>
        <p:sp>
          <p:nvSpPr>
            <p:cNvPr id="560" name="Google Shape;560;g2216da32fd0_0_1838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g2216da32fd0_0_1838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g2216da32fd0_0_1838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g2216da32fd0_0_1838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g2216da32fd0_0_1838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g2216da32fd0_0_1838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g2216da32fd0_0_1838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g2216da32fd0_0_1838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g2216da32fd0_0_1838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9" name="Google Shape;569;g2216da32fd0_0_1838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70" name="Google Shape;570;g2216da32fd0_0_18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g2216da32fd0_0_1838"/>
          <p:cNvSpPr txBox="1"/>
          <p:nvPr/>
        </p:nvSpPr>
        <p:spPr>
          <a:xfrm>
            <a:off x="5067971" y="2157051"/>
            <a:ext cx="2608200" cy="414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Silhouette </a:t>
            </a:r>
            <a:endParaRPr b="1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g2216da32fd0_0_1838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5. Evaluation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3" name="Google Shape;573;g2216da32fd0_0_1838"/>
          <p:cNvSpPr txBox="1"/>
          <p:nvPr/>
        </p:nvSpPr>
        <p:spPr>
          <a:xfrm>
            <a:off x="499253" y="965908"/>
            <a:ext cx="7943743" cy="1034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Dalam context clustering, pembangunan model merupakan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unsupervised learning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sehingga tidak ada patokan pasti benar salah. Sehingga evaluasi dilakukan dengan cara melihat seberapa baik suatu kelompok dipisahkan dengan kelompok lainnya.</a:t>
            </a:r>
            <a:endParaRPr/>
          </a:p>
        </p:txBody>
      </p:sp>
      <p:sp>
        <p:nvSpPr>
          <p:cNvPr id="574" name="Google Shape;574;g2216da32fd0_0_1838"/>
          <p:cNvSpPr txBox="1"/>
          <p:nvPr/>
        </p:nvSpPr>
        <p:spPr>
          <a:xfrm>
            <a:off x="1026540" y="2202499"/>
            <a:ext cx="2608200" cy="414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3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Elbow Method</a:t>
            </a:r>
            <a:endParaRPr b="1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5" name="Google Shape;575;g2216da32fd0_0_18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7739" y="2617198"/>
            <a:ext cx="2425801" cy="1946630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g2216da32fd0_0_1838"/>
          <p:cNvSpPr txBox="1"/>
          <p:nvPr/>
        </p:nvSpPr>
        <p:spPr>
          <a:xfrm>
            <a:off x="3932539" y="2700089"/>
            <a:ext cx="4572000" cy="1708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Jika Silhouette Score mendekati 1 🡪 pengelompokan berfungsi dengan baik dan titik-titik dalam cluster secara signifikan lebih dekat satu sama lain daripada dengan cluster lain.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Jika Silhouette Score mendekati 0 🡪 Menunjukkan adanya tumpang tindih antara cluster atau ketidakjelasan dalam pengelompokan.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Jika Silhouette Score mendekati -1 🡪 Mengindikasikan bahwa pengelompokan tidak berfungsi dengan baik karena titik-titik dalam cluster lebih dekat dengan cluster lain.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1" name="Google Shape;581;g2216da32fd0_0_2267"/>
          <p:cNvGrpSpPr/>
          <p:nvPr/>
        </p:nvGrpSpPr>
        <p:grpSpPr>
          <a:xfrm>
            <a:off x="8325085" y="65154"/>
            <a:ext cx="763768" cy="752531"/>
            <a:chOff x="695950" y="3458000"/>
            <a:chExt cx="966550" cy="952450"/>
          </a:xfrm>
        </p:grpSpPr>
        <p:sp>
          <p:nvSpPr>
            <p:cNvPr id="582" name="Google Shape;582;g2216da32fd0_0_2267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g2216da32fd0_0_2267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g2216da32fd0_0_2267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g2216da32fd0_0_2267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g2216da32fd0_0_2267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g2216da32fd0_0_2267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g2216da32fd0_0_2267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g2216da32fd0_0_2267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g2216da32fd0_0_2267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1" name="Google Shape;591;g2216da32fd0_0_2267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92" name="Google Shape;592;g2216da32fd0_0_22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g2216da32fd0_0_2267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6. Deployment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4" name="Google Shape;594;g2216da32fd0_0_2267"/>
          <p:cNvSpPr txBox="1"/>
          <p:nvPr/>
        </p:nvSpPr>
        <p:spPr>
          <a:xfrm>
            <a:off x="466432" y="1146617"/>
            <a:ext cx="7943743" cy="7509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Pada tahapan ini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deployment 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yang dilakukan berupa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coding 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dalam bentuk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jupyter notebook, 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karena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end-user 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nya adalah orang yang membangun model itu sendiri</a:t>
            </a:r>
            <a:endParaRPr b="0" i="0" sz="16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9" name="Google Shape;599;p8"/>
          <p:cNvPicPr preferRelativeResize="0"/>
          <p:nvPr/>
        </p:nvPicPr>
        <p:blipFill rotWithShape="1">
          <a:blip r:embed="rId3">
            <a:alphaModFix/>
          </a:blip>
          <a:srcRect b="0" l="0" r="2855" t="27140"/>
          <a:stretch/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8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8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02" name="Google Shape;602;p8"/>
          <p:cNvPicPr preferRelativeResize="0"/>
          <p:nvPr/>
        </p:nvPicPr>
        <p:blipFill rotWithShape="1">
          <a:blip r:embed="rId4">
            <a:alphaModFix/>
          </a:blip>
          <a:srcRect b="36591" l="20890" r="19610" t="40502"/>
          <a:stretch/>
        </p:blipFill>
        <p:spPr>
          <a:xfrm>
            <a:off x="8333975" y="4803800"/>
            <a:ext cx="682624" cy="262799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8"/>
          <p:cNvSpPr txBox="1"/>
          <p:nvPr/>
        </p:nvSpPr>
        <p:spPr>
          <a:xfrm>
            <a:off x="308475" y="1986900"/>
            <a:ext cx="8137500" cy="923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Hands-On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9"/>
          <p:cNvPicPr preferRelativeResize="0"/>
          <p:nvPr/>
        </p:nvPicPr>
        <p:blipFill rotWithShape="1">
          <a:blip r:embed="rId3">
            <a:alphaModFix/>
          </a:blip>
          <a:srcRect b="15604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9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9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11" name="Google Shape;611;p9"/>
          <p:cNvPicPr preferRelativeResize="0"/>
          <p:nvPr/>
        </p:nvPicPr>
        <p:blipFill rotWithShape="1">
          <a:blip r:embed="rId4">
            <a:alphaModFix/>
          </a:blip>
          <a:srcRect b="36591" l="20890" r="19610" t="40502"/>
          <a:stretch/>
        </p:blipFill>
        <p:spPr>
          <a:xfrm>
            <a:off x="8333975" y="4803800"/>
            <a:ext cx="682624" cy="262799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9"/>
          <p:cNvSpPr txBox="1"/>
          <p:nvPr/>
        </p:nvSpPr>
        <p:spPr>
          <a:xfrm>
            <a:off x="359325" y="1494300"/>
            <a:ext cx="8061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b="1" i="0" lang="en" sz="6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Thank You!</a:t>
            </a:r>
            <a:endParaRPr b="1" i="0" sz="6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3" name="Google Shape;613;p9"/>
          <p:cNvSpPr txBox="1"/>
          <p:nvPr/>
        </p:nvSpPr>
        <p:spPr>
          <a:xfrm>
            <a:off x="435525" y="2654075"/>
            <a:ext cx="7765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See you in the next video! </a:t>
            </a:r>
            <a:endParaRPr b="0" i="0" sz="2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4"/>
          <p:cNvGrpSpPr/>
          <p:nvPr/>
        </p:nvGrpSpPr>
        <p:grpSpPr>
          <a:xfrm>
            <a:off x="3854590" y="4740700"/>
            <a:ext cx="1434817" cy="389011"/>
            <a:chOff x="3248325" y="4588800"/>
            <a:chExt cx="2045939" cy="554700"/>
          </a:xfrm>
        </p:grpSpPr>
        <p:sp>
          <p:nvSpPr>
            <p:cNvPr id="312" name="Google Shape;312;p4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5" name="Google Shape;315;p4"/>
          <p:cNvGrpSpPr/>
          <p:nvPr/>
        </p:nvGrpSpPr>
        <p:grpSpPr>
          <a:xfrm>
            <a:off x="8325085" y="65157"/>
            <a:ext cx="763768" cy="752531"/>
            <a:chOff x="695950" y="3458000"/>
            <a:chExt cx="966550" cy="952450"/>
          </a:xfrm>
        </p:grpSpPr>
        <p:sp>
          <p:nvSpPr>
            <p:cNvPr id="316" name="Google Shape;316;p4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5" name="Google Shape;325;p4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26" name="Google Shape;32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"/>
          <p:cNvSpPr txBox="1"/>
          <p:nvPr/>
        </p:nvSpPr>
        <p:spPr>
          <a:xfrm>
            <a:off x="359325" y="164275"/>
            <a:ext cx="7884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Poin Belajar</a:t>
            </a:r>
            <a:endParaRPr b="1" i="0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28" name="Google Shape;328;p4"/>
          <p:cNvCxnSpPr>
            <a:stCxn id="329" idx="4"/>
            <a:endCxn id="330" idx="4"/>
          </p:cNvCxnSpPr>
          <p:nvPr/>
        </p:nvCxnSpPr>
        <p:spPr>
          <a:xfrm>
            <a:off x="662475" y="1471450"/>
            <a:ext cx="0" cy="123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9" name="Google Shape;329;p4"/>
          <p:cNvSpPr/>
          <p:nvPr/>
        </p:nvSpPr>
        <p:spPr>
          <a:xfrm>
            <a:off x="531075" y="12086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4"/>
          <p:cNvSpPr/>
          <p:nvPr/>
        </p:nvSpPr>
        <p:spPr>
          <a:xfrm>
            <a:off x="531075" y="24403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4"/>
          <p:cNvSpPr txBox="1"/>
          <p:nvPr/>
        </p:nvSpPr>
        <p:spPr>
          <a:xfrm>
            <a:off x="811300" y="1109200"/>
            <a:ext cx="447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Framework Data Analytics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4"/>
          <p:cNvSpPr txBox="1"/>
          <p:nvPr/>
        </p:nvSpPr>
        <p:spPr>
          <a:xfrm>
            <a:off x="811300" y="2340900"/>
            <a:ext cx="447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Hands-on Coding</a:t>
            </a:r>
            <a:r>
              <a:rPr b="0" i="0" lang="en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5"/>
          <p:cNvPicPr preferRelativeResize="0"/>
          <p:nvPr/>
        </p:nvPicPr>
        <p:blipFill rotWithShape="1">
          <a:blip r:embed="rId3">
            <a:alphaModFix/>
          </a:blip>
          <a:srcRect b="0" l="0" r="2855" t="27140"/>
          <a:stretch/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5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5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40" name="Google Shape;340;p5"/>
          <p:cNvPicPr preferRelativeResize="0"/>
          <p:nvPr/>
        </p:nvPicPr>
        <p:blipFill rotWithShape="1">
          <a:blip r:embed="rId4">
            <a:alphaModFix/>
          </a:blip>
          <a:srcRect b="36591" l="20890" r="19610" t="40502"/>
          <a:stretch/>
        </p:blipFill>
        <p:spPr>
          <a:xfrm>
            <a:off x="8333975" y="4803800"/>
            <a:ext cx="682624" cy="262799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5"/>
          <p:cNvSpPr txBox="1"/>
          <p:nvPr/>
        </p:nvSpPr>
        <p:spPr>
          <a:xfrm>
            <a:off x="308475" y="1986900"/>
            <a:ext cx="8137500" cy="923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4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Framework Data Analytics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oogle Shape;346;p6"/>
          <p:cNvGrpSpPr/>
          <p:nvPr/>
        </p:nvGrpSpPr>
        <p:grpSpPr>
          <a:xfrm>
            <a:off x="3854590" y="4740700"/>
            <a:ext cx="1434817" cy="389011"/>
            <a:chOff x="3248325" y="4588800"/>
            <a:chExt cx="2045939" cy="554700"/>
          </a:xfrm>
        </p:grpSpPr>
        <p:sp>
          <p:nvSpPr>
            <p:cNvPr id="347" name="Google Shape;347;p6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0" name="Google Shape;350;p6"/>
          <p:cNvGrpSpPr/>
          <p:nvPr/>
        </p:nvGrpSpPr>
        <p:grpSpPr>
          <a:xfrm>
            <a:off x="8325085" y="65157"/>
            <a:ext cx="763768" cy="752531"/>
            <a:chOff x="695950" y="3458000"/>
            <a:chExt cx="966550" cy="952450"/>
          </a:xfrm>
        </p:grpSpPr>
        <p:sp>
          <p:nvSpPr>
            <p:cNvPr id="351" name="Google Shape;351;p6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6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6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6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0" name="Google Shape;360;p6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61" name="Google Shape;36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6"/>
          <p:cNvSpPr txBox="1"/>
          <p:nvPr/>
        </p:nvSpPr>
        <p:spPr>
          <a:xfrm>
            <a:off x="359325" y="164275"/>
            <a:ext cx="7884600" cy="5539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24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Cross-Industry Standard Process for Data Mining</a:t>
            </a:r>
            <a:endParaRPr b="1" i="0" sz="24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3" name="Google Shape;36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9598" y="970974"/>
            <a:ext cx="3484781" cy="3484781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6"/>
          <p:cNvSpPr/>
          <p:nvPr/>
        </p:nvSpPr>
        <p:spPr>
          <a:xfrm>
            <a:off x="4124982" y="1004855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Understanding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6"/>
          <p:cNvSpPr/>
          <p:nvPr/>
        </p:nvSpPr>
        <p:spPr>
          <a:xfrm>
            <a:off x="5053459" y="1004851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2A2B2C"/>
                </a:solidFill>
                <a:latin typeface="Roboto"/>
                <a:ea typeface="Roboto"/>
                <a:cs typeface="Roboto"/>
                <a:sym typeface="Roboto"/>
              </a:rPr>
              <a:t>Tahapan untuk memahami konteks atau permasalahan yang ingin diselesaikan</a:t>
            </a:r>
            <a:endParaRPr b="0" i="0" sz="1100" u="none" cap="none" strike="noStrik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6"/>
          <p:cNvSpPr/>
          <p:nvPr/>
        </p:nvSpPr>
        <p:spPr>
          <a:xfrm>
            <a:off x="4124943" y="1565057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Understanding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6"/>
          <p:cNvSpPr/>
          <p:nvPr/>
        </p:nvSpPr>
        <p:spPr>
          <a:xfrm>
            <a:off x="5053420" y="1565054"/>
            <a:ext cx="3356755" cy="5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memahami data yang dimiliki dan akan digunakan</a:t>
            </a:r>
            <a:endParaRPr b="1" i="0" sz="1100" u="none" cap="none" strike="noStrik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6"/>
          <p:cNvSpPr/>
          <p:nvPr/>
        </p:nvSpPr>
        <p:spPr>
          <a:xfrm>
            <a:off x="4124943" y="213680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Preparation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6"/>
          <p:cNvSpPr/>
          <p:nvPr/>
        </p:nvSpPr>
        <p:spPr>
          <a:xfrm>
            <a:off x="5053420" y="2136801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menyiapkan data yang dimiliki sesuai dengan kebutuhan model matematis yang digunakan</a:t>
            </a:r>
            <a:endParaRPr b="1" i="0" sz="1100" u="none" cap="none" strike="noStrik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0" name="Google Shape;370;p6"/>
          <p:cNvSpPr/>
          <p:nvPr/>
        </p:nvSpPr>
        <p:spPr>
          <a:xfrm>
            <a:off x="4124943" y="324063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Evaluation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6"/>
          <p:cNvSpPr/>
          <p:nvPr/>
        </p:nvSpPr>
        <p:spPr>
          <a:xfrm>
            <a:off x="5053420" y="3240633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mengevaluasi performa model yang telah dibuat</a:t>
            </a:r>
            <a:endParaRPr b="0" i="0" sz="1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6"/>
          <p:cNvSpPr/>
          <p:nvPr/>
        </p:nvSpPr>
        <p:spPr>
          <a:xfrm>
            <a:off x="4124943" y="269177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Modeling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6"/>
          <p:cNvSpPr/>
          <p:nvPr/>
        </p:nvSpPr>
        <p:spPr>
          <a:xfrm>
            <a:off x="5053420" y="2691772"/>
            <a:ext cx="3356755" cy="5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membuat model </a:t>
            </a:r>
            <a:r>
              <a:rPr b="0" i="1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machine learning</a:t>
            </a:r>
            <a:endParaRPr b="1" i="0" sz="1100" u="none" cap="none" strike="noStrik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6"/>
          <p:cNvSpPr/>
          <p:nvPr/>
        </p:nvSpPr>
        <p:spPr>
          <a:xfrm>
            <a:off x="4124943" y="378949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1" lang="en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Deployment</a:t>
            </a:r>
            <a:endParaRPr b="1" i="1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6"/>
          <p:cNvSpPr/>
          <p:nvPr/>
        </p:nvSpPr>
        <p:spPr>
          <a:xfrm>
            <a:off x="5053420" y="3789493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</a:t>
            </a:r>
            <a:r>
              <a:rPr b="0" i="1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publish </a:t>
            </a: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model yang dibangun kepada </a:t>
            </a:r>
            <a:r>
              <a:rPr b="0" i="1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end-user/stakeholder </a:t>
            </a:r>
            <a:r>
              <a:rPr b="0" i="0" lang="en" sz="1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yang terkait</a:t>
            </a:r>
            <a:endParaRPr b="0" i="1" sz="1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g2216da32fd0_0_21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381" name="Google Shape;381;g2216da32fd0_0_21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g2216da32fd0_0_21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g2216da32fd0_0_21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4" name="Google Shape;384;g2216da32fd0_0_21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385" name="Google Shape;385;g2216da32fd0_0_21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g2216da32fd0_0_21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g2216da32fd0_0_21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g2216da32fd0_0_21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g2216da32fd0_0_21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g2216da32fd0_0_21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g2216da32fd0_0_21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g2216da32fd0_0_21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g2216da32fd0_0_21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4" name="Google Shape;394;g2216da32fd0_0_21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95" name="Google Shape;395;g2216da32fd0_0_21"/>
          <p:cNvSpPr/>
          <p:nvPr/>
        </p:nvSpPr>
        <p:spPr>
          <a:xfrm>
            <a:off x="299550" y="1565290"/>
            <a:ext cx="8235900" cy="293995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FundFusion, sebuah institusi bank di Wakanda, ingin mengembangkan upaya pelayanan marketingnya terhadap nasabah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existing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maupun nasabah baru. Salah satu strategi marketing-nya adalah melakukan kampanye berbasis telepon atau telemarketing. Cara kerja strategi tersebut adalah menggunakan media telepon untuk menawarkan produk kepada nasabah.</a:t>
            </a:r>
            <a:endParaRPr b="0" i="0" sz="1200" u="none" cap="none" strike="noStrik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Saat ini, FundFusion belum memiliki strategi yang jelas dalam hal penawaran produk ketika menghubungi calon nasabah. Masing-masing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account manager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memiliki KPI yang berbeda untuk customer acquisition berdasarkan produk yang ditawarkan oleh FundFusion, seperti Tabungan, Deposito, Kartu Kredit, Kredit Rumah, Kredit Kendaraan, maupun Kredit Dana Tunai.</a:t>
            </a:r>
            <a:endParaRPr b="0" i="1" sz="1200" u="none" cap="none" strike="noStrik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Hal ini mengakibatkan calon nasabah sehari dapat dihubungi berulang kali oleh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account manager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yang berbeda untuk ditawarkan produk yang berbeda pula. Implikasinya,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rejection rate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yang didapatkan sangat tinggi dan dianggap sebagai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spam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oleh calon nasabah yang berujung pada pemblokiran nomor.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g2216da32fd0_0_21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1. Business Understanding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7" name="Google Shape;397;g2216da32fd0_0_21"/>
          <p:cNvSpPr/>
          <p:nvPr/>
        </p:nvSpPr>
        <p:spPr>
          <a:xfrm>
            <a:off x="299550" y="1176200"/>
            <a:ext cx="3954300" cy="389100"/>
          </a:xfrm>
          <a:prstGeom prst="round1Rect">
            <a:avLst>
              <a:gd fmla="val 16667" name="adj"/>
            </a:avLst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Latar Belakang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8" name="Google Shape;398;g2216da32fd0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p7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04" name="Google Shape;404;p7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" name="Google Shape;407;p7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08" name="Google Shape;408;p7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7" name="Google Shape;417;p7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18" name="Google Shape;418;p7"/>
          <p:cNvSpPr/>
          <p:nvPr/>
        </p:nvSpPr>
        <p:spPr>
          <a:xfrm>
            <a:off x="299550" y="1565290"/>
            <a:ext cx="8235900" cy="6164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Belum memiliki strategi yang tepat untuk menawarkan jenis produk yang sesuai dengan segmen calon nasabah yang akan direkrut.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9" name="Google Shape;419;p7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1. Business Understanding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7"/>
          <p:cNvSpPr/>
          <p:nvPr/>
        </p:nvSpPr>
        <p:spPr>
          <a:xfrm>
            <a:off x="299550" y="1176200"/>
            <a:ext cx="3954300" cy="389100"/>
          </a:xfrm>
          <a:prstGeom prst="round1Rect">
            <a:avLst>
              <a:gd fmla="val 16667" name="adj"/>
            </a:avLst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Permasalahan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1" name="Google Shape;42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7"/>
          <p:cNvSpPr/>
          <p:nvPr/>
        </p:nvSpPr>
        <p:spPr>
          <a:xfrm>
            <a:off x="299550" y="2781895"/>
            <a:ext cx="8235900" cy="54699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Meningkatkan nasabah baru dengan cara menawarkan produk yang tepat sesuai dengan kriteria calon nasabah yang akan dihubungi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3" name="Google Shape;423;p7"/>
          <p:cNvSpPr/>
          <p:nvPr/>
        </p:nvSpPr>
        <p:spPr>
          <a:xfrm>
            <a:off x="299550" y="2392805"/>
            <a:ext cx="3954300" cy="389100"/>
          </a:xfrm>
          <a:prstGeom prst="round1Rect">
            <a:avLst>
              <a:gd fmla="val 16667" name="adj"/>
            </a:avLst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Tujuan Bisnis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7"/>
          <p:cNvSpPr/>
          <p:nvPr/>
        </p:nvSpPr>
        <p:spPr>
          <a:xfrm>
            <a:off x="299550" y="3853649"/>
            <a:ext cx="8235900" cy="54699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Membuat Sebuah Model </a:t>
            </a:r>
            <a:r>
              <a:rPr b="0" i="1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Clustering </a:t>
            </a:r>
            <a:r>
              <a:rPr b="0" i="0" lang="en" sz="1200" u="none" cap="none" strike="noStrik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untuk mengetahui kepemilikan produk berdasarkan demografi nasabah yang saat ini sudah menggunakan layanan FundFusion</a:t>
            </a:r>
            <a:endParaRPr b="0" i="1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7"/>
          <p:cNvSpPr/>
          <p:nvPr/>
        </p:nvSpPr>
        <p:spPr>
          <a:xfrm>
            <a:off x="299550" y="3464559"/>
            <a:ext cx="3954300" cy="389100"/>
          </a:xfrm>
          <a:prstGeom prst="round1Rect">
            <a:avLst>
              <a:gd fmla="val 16667" name="adj"/>
            </a:avLst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Tujuan Analisa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" name="Google Shape;430;g23f6a5d1ede_0_0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31" name="Google Shape;431;g23f6a5d1ede_0_0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g23f6a5d1ede_0_0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g23f6a5d1ede_0_0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4" name="Google Shape;434;g23f6a5d1ede_0_0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35" name="Google Shape;435;g23f6a5d1ede_0_0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g23f6a5d1ede_0_0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g23f6a5d1ede_0_0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g23f6a5d1ede_0_0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g23f6a5d1ede_0_0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g23f6a5d1ede_0_0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g23f6a5d1ede_0_0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g23f6a5d1ede_0_0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g23f6a5d1ede_0_0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4" name="Google Shape;444;g23f6a5d1ede_0_0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45" name="Google Shape;445;g23f6a5d1ede_0_0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2. Data Understanding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6" name="Google Shape;446;g23f6a5d1ede_0_0"/>
          <p:cNvSpPr txBox="1"/>
          <p:nvPr/>
        </p:nvSpPr>
        <p:spPr>
          <a:xfrm>
            <a:off x="639461" y="829575"/>
            <a:ext cx="7770714" cy="4323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Sebelum membuat model, perlu dipahami variabel apa saja yang tersedia dan dapat digunakan. </a:t>
            </a:r>
            <a:endParaRPr b="0" i="0" sz="1400" u="none" cap="none" strike="noStrike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47" name="Google Shape;447;g23f6a5d1ede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48" name="Google Shape;448;g23f6a5d1ede_0_0"/>
          <p:cNvGraphicFramePr/>
          <p:nvPr/>
        </p:nvGraphicFramePr>
        <p:xfrm>
          <a:off x="1155032" y="123329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{5E08A9B8-4638-4DCE-AE34-DB725F1F33E6}</a:tableStyleId>
              </a:tblPr>
              <a:tblGrid>
                <a:gridCol w="1960525"/>
                <a:gridCol w="4817275"/>
              </a:tblGrid>
              <a:tr h="146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Variable</a:t>
                      </a:r>
                      <a:endParaRPr b="1" i="0" sz="8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Keterangan</a:t>
                      </a:r>
                      <a:endParaRPr b="1" i="0" sz="8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>
                    <a:solidFill>
                      <a:schemeClr val="accent5"/>
                    </a:solidFill>
                  </a:tcPr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GCIF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Unique Identifier Nasabah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Area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Lokasi Nasabah (Jakarta,Bogor,Bandung,Surabaya,Jogja,Solo)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094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Jalur_Pembukaan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Touch Points Nasabah membuka produk --&gt; Cabang, Telemarketing, Aplikasi Digital, Internet Banking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Vintage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Durasi Menjadi Nasabah (Sejak membuka akun)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Usia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Usia Nasabah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Jenis_Kelamin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Laki-laki (1) &amp; Perempuan (0)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Status_Perkawinan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Belum Menikah (0), Menikah (1), Cerai (2), Janda/Duda (3)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Jumlah_Anak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Jumlah Anak Nasabah (numerik)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292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Pendidikan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Pendidikan Terakhir --&gt; Tidak Memiliki Pendidikan Formal (0), SD (1), SMP (2), SMA (3), Sarjana (4), Magister (5), Doktor (6)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Produk_Tabungan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Produk_Deposito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Produk_Kartu_Kredit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Produk_Kredit_Rumah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Produk_Kredit_Kendaraan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016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Produk_Kredit_Dana_Tunai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655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Total_Kepemilikan_Produk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Jumlah Produk Yang Dimiliki (Penjumlahan dari Produk2)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Pendapatan Tahunan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Rata-rata Pendapatan Dalam Setahun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Riwayat_Transaksi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Frekuensi Transaksi Finansial dalam 3 bulan terakhir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  <a:tr h="146000">
                <a:tc>
                  <a:txBody>
                    <a:bodyPr/>
                    <a:lstStyle/>
                    <a:p>
                      <a:pPr indent="0" lvl="0" marL="360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Saldo_Rata_rata</a:t>
                      </a:r>
                      <a:endParaRPr b="1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>
                          <a:latin typeface="Roboto"/>
                          <a:ea typeface="Roboto"/>
                          <a:cs typeface="Roboto"/>
                          <a:sym typeface="Roboto"/>
                        </a:rPr>
                        <a:t>Saldo Rata-rata Nasabah dalam Cutoff Bulan Observasi</a:t>
                      </a:r>
                      <a:endParaRPr b="0" i="0" sz="800" u="none" cap="none" strike="noStrik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7300" marB="0" marR="7300" marL="7300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3f6a5d2099_0_5"/>
          <p:cNvSpPr/>
          <p:nvPr/>
        </p:nvSpPr>
        <p:spPr>
          <a:xfrm>
            <a:off x="4576325" y="864450"/>
            <a:ext cx="3651600" cy="3651600"/>
          </a:xfrm>
          <a:prstGeom prst="ellipse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4" name="Google Shape;454;g23f6a5d2099_0_5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55" name="Google Shape;455;g23f6a5d2099_0_5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g23f6a5d2099_0_5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g23f6a5d2099_0_5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8" name="Google Shape;458;g23f6a5d2099_0_5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59" name="Google Shape;459;g23f6a5d2099_0_5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g23f6a5d2099_0_5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g23f6a5d2099_0_5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g23f6a5d2099_0_5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g23f6a5d2099_0_5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g23f6a5d2099_0_5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g23f6a5d2099_0_5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g23f6a5d2099_0_5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g23f6a5d2099_0_5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g23f6a5d2099_0_5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69" name="Google Shape;469;g23f6a5d2099_0_5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2. Data Understanding</a:t>
            </a:r>
            <a:endParaRPr b="1" i="1" sz="36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0" name="Google Shape;470;g23f6a5d2099_0_5"/>
          <p:cNvSpPr/>
          <p:nvPr/>
        </p:nvSpPr>
        <p:spPr>
          <a:xfrm>
            <a:off x="5684675" y="419150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Rata-rata Saldo Nasabah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g23f6a5d2099_0_5"/>
          <p:cNvSpPr/>
          <p:nvPr/>
        </p:nvSpPr>
        <p:spPr>
          <a:xfrm>
            <a:off x="4063516" y="2914902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Usia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g23f6a5d2099_0_5"/>
          <p:cNvSpPr/>
          <p:nvPr/>
        </p:nvSpPr>
        <p:spPr>
          <a:xfrm>
            <a:off x="4076025" y="1255350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Sebaran Lokasi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g23f6a5d2099_0_5"/>
          <p:cNvSpPr/>
          <p:nvPr/>
        </p:nvSpPr>
        <p:spPr>
          <a:xfrm>
            <a:off x="7361796" y="2914902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Rata-rata </a:t>
            </a:r>
            <a:r>
              <a:rPr b="1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Kepemilikan</a:t>
            </a:r>
            <a:r>
              <a:rPr b="1" i="0" lang="en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Produk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g23f6a5d2099_0_5"/>
          <p:cNvSpPr txBox="1"/>
          <p:nvPr/>
        </p:nvSpPr>
        <p:spPr>
          <a:xfrm>
            <a:off x="298625" y="1095850"/>
            <a:ext cx="3555900" cy="22967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Penting Untuk Melakukan Analisa </a:t>
            </a:r>
            <a:r>
              <a:rPr b="1" i="1" lang="en" sz="17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Descriptive</a:t>
            </a:r>
            <a:endParaRPr b="1" i="0" sz="11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Sebelum membuat model kompleks, Analisa sederhana juga bisa dilakukan untuk mengetahui apakah terdapat pola yang sudah tergambarkan di awal</a:t>
            </a:r>
            <a:endParaRPr b="1" i="0" sz="11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75" name="Google Shape;475;g23f6a5d2099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g23f6a5d2099_0_5"/>
          <p:cNvSpPr/>
          <p:nvPr/>
        </p:nvSpPr>
        <p:spPr>
          <a:xfrm>
            <a:off x="5763713" y="3690621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Vintage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g23f6a5d2099_0_5"/>
          <p:cNvSpPr/>
          <p:nvPr/>
        </p:nvSpPr>
        <p:spPr>
          <a:xfrm>
            <a:off x="7432866" y="1253005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Distribusi Touch Point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2" name="Google Shape;482;g2216da32fd0_0_642"/>
          <p:cNvGrpSpPr/>
          <p:nvPr/>
        </p:nvGrpSpPr>
        <p:grpSpPr>
          <a:xfrm>
            <a:off x="3623979" y="4672694"/>
            <a:ext cx="1895767" cy="423236"/>
            <a:chOff x="3248325" y="4588800"/>
            <a:chExt cx="2045939" cy="554700"/>
          </a:xfrm>
        </p:grpSpPr>
        <p:sp>
          <p:nvSpPr>
            <p:cNvPr id="483" name="Google Shape;483;g2216da32fd0_0_642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g2216da32fd0_0_642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g2216da32fd0_0_642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6" name="Google Shape;486;g2216da32fd0_0_642"/>
          <p:cNvGrpSpPr/>
          <p:nvPr/>
        </p:nvGrpSpPr>
        <p:grpSpPr>
          <a:xfrm>
            <a:off x="8325085" y="65153"/>
            <a:ext cx="763768" cy="752531"/>
            <a:chOff x="695950" y="3458000"/>
            <a:chExt cx="966550" cy="952450"/>
          </a:xfrm>
        </p:grpSpPr>
        <p:sp>
          <p:nvSpPr>
            <p:cNvPr id="487" name="Google Shape;487;g2216da32fd0_0_642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g2216da32fd0_0_642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g2216da32fd0_0_642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g2216da32fd0_0_642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g2216da32fd0_0_642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g2216da32fd0_0_642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g2216da32fd0_0_642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g2216da32fd0_0_642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g2216da32fd0_0_642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6" name="Google Shape;496;g2216da32fd0_0_642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b="1" i="0" sz="1100" u="none" cap="none" strike="noStrik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497" name="Google Shape;497;g2216da32fd0_0_6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2216da32fd0_0_642"/>
          <p:cNvSpPr txBox="1"/>
          <p:nvPr/>
        </p:nvSpPr>
        <p:spPr>
          <a:xfrm>
            <a:off x="636000" y="212550"/>
            <a:ext cx="7872000" cy="6155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28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i="0" lang="en" sz="28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b="1" i="1" lang="en" sz="2800" u="none" cap="none" strike="noStrik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Data Preparation</a:t>
            </a:r>
            <a:endParaRPr b="1" i="1" sz="2800" u="none" cap="none" strike="noStrik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9" name="Google Shape;499;g2216da32fd0_0_642"/>
          <p:cNvSpPr/>
          <p:nvPr/>
        </p:nvSpPr>
        <p:spPr>
          <a:xfrm flipH="1">
            <a:off x="1548133" y="1848103"/>
            <a:ext cx="2436900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g2216da32fd0_0_642"/>
          <p:cNvSpPr/>
          <p:nvPr/>
        </p:nvSpPr>
        <p:spPr>
          <a:xfrm>
            <a:off x="636297" y="1848103"/>
            <a:ext cx="911697" cy="698822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rotWithShape="0" algn="bl" dir="2700000" dist="28575">
              <a:srgbClr val="000000">
                <a:alpha val="16078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g2216da32fd0_0_642"/>
          <p:cNvSpPr/>
          <p:nvPr/>
        </p:nvSpPr>
        <p:spPr>
          <a:xfrm>
            <a:off x="636297" y="1848103"/>
            <a:ext cx="911697" cy="699149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en" sz="29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01</a:t>
            </a:r>
            <a:endParaRPr b="0" i="0" sz="2900" u="none" cap="none" strike="noStrik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02" name="Google Shape;502;g2216da32fd0_0_642"/>
          <p:cNvSpPr/>
          <p:nvPr/>
        </p:nvSpPr>
        <p:spPr>
          <a:xfrm flipH="1">
            <a:off x="5320556" y="1848103"/>
            <a:ext cx="3004664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2216da32fd0_0_642"/>
          <p:cNvSpPr/>
          <p:nvPr/>
        </p:nvSpPr>
        <p:spPr>
          <a:xfrm>
            <a:off x="3496751" y="1848103"/>
            <a:ext cx="911700" cy="698700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rotWithShape="0" algn="bl" dir="2700000" dist="28575">
              <a:srgbClr val="000000">
                <a:alpha val="16078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2216da32fd0_0_642"/>
          <p:cNvSpPr/>
          <p:nvPr/>
        </p:nvSpPr>
        <p:spPr>
          <a:xfrm>
            <a:off x="4408721" y="1848103"/>
            <a:ext cx="911700" cy="6990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en" sz="29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02</a:t>
            </a:r>
            <a:endParaRPr b="0" i="0" sz="2900" u="none" cap="none" strike="noStrik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05" name="Google Shape;505;g2216da32fd0_0_642"/>
          <p:cNvSpPr txBox="1"/>
          <p:nvPr/>
        </p:nvSpPr>
        <p:spPr>
          <a:xfrm>
            <a:off x="560795" y="727968"/>
            <a:ext cx="7943743" cy="7509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Persiapan data yang dilakukan dapat berupa pengubahan bentuk, pemisahan jumlah </a:t>
            </a:r>
            <a:r>
              <a:rPr b="0" i="1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sample, </a:t>
            </a: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maupun penambahan variabel.</a:t>
            </a:r>
            <a:endParaRPr/>
          </a:p>
        </p:txBody>
      </p:sp>
      <p:sp>
        <p:nvSpPr>
          <p:cNvPr id="506" name="Google Shape;506;g2216da32fd0_0_642"/>
          <p:cNvSpPr/>
          <p:nvPr/>
        </p:nvSpPr>
        <p:spPr>
          <a:xfrm rot="-5400000">
            <a:off x="3235539" y="1260528"/>
            <a:ext cx="699971" cy="1875122"/>
          </a:xfrm>
          <a:prstGeom prst="flowChartOffpageConnector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2216da32fd0_0_642"/>
          <p:cNvSpPr/>
          <p:nvPr/>
        </p:nvSpPr>
        <p:spPr>
          <a:xfrm>
            <a:off x="1645027" y="1927753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Pengecekan Data Duplikat/Data yang hilang/Data Outliers</a:t>
            </a:r>
            <a:endParaRPr b="0" i="1" sz="1300" u="none" cap="none" strike="noStrik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08" name="Google Shape;508;g2216da32fd0_0_642"/>
          <p:cNvSpPr/>
          <p:nvPr/>
        </p:nvSpPr>
        <p:spPr>
          <a:xfrm>
            <a:off x="5460896" y="1944474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Transformasi Data 🡪 melakukan</a:t>
            </a:r>
            <a:r>
              <a:rPr b="0" i="1" lang="en" sz="10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encoding </a:t>
            </a:r>
            <a:r>
              <a:rPr b="0" i="0" lang="en" sz="10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untuk data kategorikal maupun standardiasi untuk data numerik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9" name="Google Shape;509;g2216da32fd0_0_642"/>
          <p:cNvSpPr/>
          <p:nvPr/>
        </p:nvSpPr>
        <p:spPr>
          <a:xfrm flipH="1">
            <a:off x="1547998" y="2713499"/>
            <a:ext cx="2436900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g2216da32fd0_0_642"/>
          <p:cNvSpPr/>
          <p:nvPr/>
        </p:nvSpPr>
        <p:spPr>
          <a:xfrm>
            <a:off x="636162" y="2713499"/>
            <a:ext cx="911697" cy="698822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rotWithShape="0" algn="bl" dir="2700000" dist="28575">
              <a:srgbClr val="000000">
                <a:alpha val="16078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g2216da32fd0_0_642"/>
          <p:cNvSpPr/>
          <p:nvPr/>
        </p:nvSpPr>
        <p:spPr>
          <a:xfrm>
            <a:off x="636162" y="2713499"/>
            <a:ext cx="911697" cy="699149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en" sz="29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03</a:t>
            </a:r>
            <a:endParaRPr b="0" i="0" sz="2900" u="none" cap="none" strike="noStrik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12" name="Google Shape;512;g2216da32fd0_0_642"/>
          <p:cNvSpPr/>
          <p:nvPr/>
        </p:nvSpPr>
        <p:spPr>
          <a:xfrm rot="-5400000">
            <a:off x="3233008" y="2125924"/>
            <a:ext cx="699971" cy="1875122"/>
          </a:xfrm>
          <a:prstGeom prst="flowChartOffpageConnector">
            <a:avLst/>
          </a:prstGeom>
          <a:solidFill>
            <a:srgbClr val="1891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g2216da32fd0_0_642"/>
          <p:cNvSpPr/>
          <p:nvPr/>
        </p:nvSpPr>
        <p:spPr>
          <a:xfrm>
            <a:off x="1645027" y="2800498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Filtering Data Sesuai Kriteria (Touch Points Melalui Telemarketing)</a:t>
            </a:r>
            <a:endParaRPr b="0" i="0" sz="1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livia template">
  <a:themeElements>
    <a:clrScheme name="Blue Green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